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9" r:id="rId19"/>
    <p:sldId id="280" r:id="rId20"/>
    <p:sldId id="275" r:id="rId21"/>
    <p:sldId id="276" r:id="rId22"/>
    <p:sldId id="277" r:id="rId23"/>
    <p:sldId id="274" r:id="rId24"/>
  </p:sldIdLst>
  <p:sldSz cx="12192000" cy="6858000"/>
  <p:notesSz cx="6858000" cy="9144000"/>
  <p:embeddedFontLst>
    <p:embeddedFont>
      <p:font typeface="1훈막대연필 R" panose="02020603020101020101" pitchFamily="18" charset="-127"/>
      <p:regular r:id="rId26"/>
    </p:embeddedFont>
    <p:embeddedFont>
      <p:font typeface="Berlin Sans FB Demi" panose="020E0802020502020306" pitchFamily="34" charset="0"/>
      <p:bold r:id="rId27"/>
    </p:embeddedFont>
    <p:embeddedFont>
      <p:font typeface="Jokerman" panose="04090605060D06020702" pitchFamily="82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 Semilight" panose="020B0502040204020203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3" autoAdjust="0"/>
    <p:restoredTop sz="74590" autoAdjust="0"/>
  </p:normalViewPr>
  <p:slideViewPr>
    <p:cSldViewPr snapToGrid="0">
      <p:cViewPr varScale="1">
        <p:scale>
          <a:sx n="61" d="100"/>
          <a:sy n="61" d="100"/>
        </p:scale>
        <p:origin x="1666" y="4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45E29-0046-457A-A603-813A2EABB295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ADB86-9709-477E-9591-3F47BDBF9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88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99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18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81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80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75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4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79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03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4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6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31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9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4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2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3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ADB86-9709-477E-9591-3F47BDBF9C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0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241F5-0446-41E2-9E22-55645444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BC39BD-ECA5-4096-B6EC-6A0A0426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2B32A-A3D0-4F8D-B0C5-C54DA4AB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B2D00-E339-4BB7-B871-3E57B864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31BE9-09D1-4180-AE33-81061AE5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35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33823-9E2D-46B8-8970-32BE7E58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31DF8D-C435-4C6F-9073-2810F2B72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A8985-E7AF-4ED3-A307-E2350BF4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17043-8300-4521-BDC8-F39B58EA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B31D8-5E42-43BB-A4E0-862E1F82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0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46F234-2350-4832-B10D-864D94999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EC749C-8914-4D42-AC9D-9DB5308DA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FFDD5-540A-48A1-901B-C793A045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26FBB-14F2-4CBF-9BB5-1498D15A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3B4C7-E7FF-4BAB-B155-8186AA0E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22FDA-BD33-4E78-9E3A-BE653823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2B03D-2C67-4210-B2A1-7C77B482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DB16C-89CF-48CD-9E9F-89903E3C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C89E0-B7E3-436F-8EA0-5B1A8BF0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397A3-C7C9-4901-ABDC-41254DD3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2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CD0A5-E287-4A58-B5B2-2F07232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6FAD1-F2F5-4338-9074-63EC29E5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2DBE0-E224-4820-AC4F-AF4BEACA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4D3AB-5352-4434-8A52-A5D355EB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C302BB-7057-4C48-A055-7DCAD7AF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6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DBF7E-E905-4994-ABDA-C0200D3E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A4AEC-B29C-4AC7-922B-2D093930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48664E-49DE-45E5-A339-90B8E2EBE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79EF2C-D2CF-4A5F-A501-CDCD300A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3352F-46A5-4221-8FB5-88E1C560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D711D3-F9B3-4616-A609-22228B4C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9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55334-CE66-4704-B1AE-B7A94241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5DD04-995D-46B7-A59B-4BC2DB1DB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EF121D-B4E6-420C-BA31-880E515C0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E6B31D-3FAA-43F0-B9AD-8995E209E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0668C-D38F-4795-A21A-D885C2F8D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93C251-ED02-4A69-A16F-4C718FAB1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54E2CB-68AC-4E89-8E7E-A38C0D24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8BAFD5-89F1-4CEC-BB53-64EA8FFD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6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43EDA-8BCB-4E33-B0FB-890EB182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795062-90E6-4C6E-BC59-08CB0E0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1AC55-A6F8-4BDB-AF14-13BBF6F6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B996A5-66F1-4A26-9054-15135ED3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5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357C21-3918-4CB1-B2D1-0A0092EE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BE288F-657C-446C-97E8-34924443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0F1288-4A14-42F7-9C2D-D652A39E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8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84E7B-0A75-4A9A-BA29-1ECE4C96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721CE-E183-4590-BE00-D94433C0D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6117B-0F5D-41D8-9C54-F9F30DA31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8C1E7-AD2A-456A-9F8A-2F79EB36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45BEF-3264-4DEC-9BD0-E328542B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B12DA9-4AE1-473E-B23C-A65177E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5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BB3D1-434B-4468-99E9-3CF0CE3E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DE6CD-6E9A-4D68-8E0D-351318C8E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A83403-0933-4A42-83E4-24A9FBD4C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C46A36-7250-4987-BEAB-D4F57438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ABA7CB-AF5D-4A48-873B-F290D4FE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56C1E-1943-41EB-99FF-6093C778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75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232683-CAFC-453F-BD29-3682DD2C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6CB1B-593E-405E-A2DD-E306EE8DA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CFF83-7CFB-4DDA-A617-27E7DA40C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B3360-632E-4395-ADBA-BABDC3E553C2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B5FEC-3C5F-4321-BE48-A69726AEE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3CBBD-A779-4F49-A77A-3D9EFDB1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B0F0C-24CE-4816-B383-F832C06E9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9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1C0613-19F0-4E52-BA7D-4469868EE02D}"/>
              </a:ext>
            </a:extLst>
          </p:cNvPr>
          <p:cNvSpPr txBox="1"/>
          <p:nvPr/>
        </p:nvSpPr>
        <p:spPr>
          <a:xfrm>
            <a:off x="2071283" y="1307063"/>
            <a:ext cx="804943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500" dirty="0">
                <a:solidFill>
                  <a:schemeClr val="bg1">
                    <a:lumMod val="95000"/>
                  </a:schemeClr>
                </a:solidFill>
                <a:latin typeface="Jokerman" panose="04090605060D06020702" pitchFamily="82" charset="0"/>
              </a:rPr>
              <a:t>MAGI</a:t>
            </a:r>
            <a:r>
              <a:rPr lang="en-US" altLang="ko-KR" sz="12500" dirty="0">
                <a:solidFill>
                  <a:srgbClr val="F2F2F2"/>
                </a:solidFill>
                <a:latin typeface="Jokerman" panose="04090605060D06020702" pitchFamily="82" charset="0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E1027-0842-4DD6-94A2-855A005BC557}"/>
              </a:ext>
            </a:extLst>
          </p:cNvPr>
          <p:cNvSpPr txBox="1"/>
          <p:nvPr/>
        </p:nvSpPr>
        <p:spPr>
          <a:xfrm>
            <a:off x="2838450" y="2628932"/>
            <a:ext cx="6515100" cy="1934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Jokerman" panose="04090605060D06020702" pitchFamily="82" charset="0"/>
              </a:rPr>
              <a:t>DRAW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C7722-79A2-4AA5-8148-C230A43B9A33}"/>
              </a:ext>
            </a:extLst>
          </p:cNvPr>
          <p:cNvSpPr txBox="1"/>
          <p:nvPr/>
        </p:nvSpPr>
        <p:spPr>
          <a:xfrm>
            <a:off x="4767941" y="5423768"/>
            <a:ext cx="265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2"/>
                </a:solidFill>
                <a:latin typeface="+mn-ea"/>
                <a:cs typeface="맑은 고딕 Semilight" panose="020B0502040204020203" pitchFamily="50" charset="-127"/>
              </a:rPr>
              <a:t>기획자 임지영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AB6FDC-580B-4D06-A6DF-CF0E6D88A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51" y="4644868"/>
            <a:ext cx="6157494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F9D1FA-6853-4985-8F9C-8F6C4B12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A27258-2FB5-41B0-8B2B-8548840CAB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50240" r="56360" b="9366"/>
          <a:stretch/>
        </p:blipFill>
        <p:spPr>
          <a:xfrm rot="21113440">
            <a:off x="9142357" y="2771442"/>
            <a:ext cx="1181145" cy="120979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CB2018-56F2-453F-9997-A6BE54B2F1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7688089" y="3085241"/>
            <a:ext cx="1297099" cy="154114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04295C8-1D55-4715-A7E8-68C65647E47F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F4CFD8-F551-46AD-A298-E917477522A5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D9A19BE-1127-4103-896F-B5FFA387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AE92936-3B0E-4550-8D42-D63C0C3F5B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 rot="20937413">
            <a:off x="10310892" y="2815358"/>
            <a:ext cx="1440684" cy="1256109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7CCAE96-9F5B-4FBB-ADDB-947A126EEEEB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5DD9C2-276B-4DDC-BA73-C480BA50ABEA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07DB9F-E79F-455A-AE30-0B1036BDC469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F0F5D1-7B93-423A-9EAF-BB641A9AD043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B10D06-2D84-4F20-B898-EDED9B10195D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F142D4D-F510-446C-830E-6DE266B3FA16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10803F6-E362-45EB-AFD0-1565801DEDE9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FEDE2A9-3BA9-4DDF-9CA5-D34B73D633DF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3E1388-839B-442B-B38F-89B4C95B3ABA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52CFD2A-BE03-4AB5-AC19-571351627003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0E050F2-D631-4795-8782-FAB708D5A261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8DCF41-6EBE-4809-862A-ADD27B1DC6B6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DCE3FB7-DFD5-470A-AF72-FFEC5E13E9E0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DE8B562-FCC3-4660-BEEF-83CB2326AF8E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E23A79-0D07-43C3-A936-03BBB2129179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FC20AA8-111C-4C1C-8AF8-A206F921BC4E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20EF16A-E84B-44D6-AD87-B670128EBFD6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B8A7708-7277-4A88-8CEC-E1DF19676EEC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1981871-6D26-4115-B14F-7CF63D7CD577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307DD85-0EE3-4064-8A88-3AAB80355407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092C7B9-973F-43CA-B7FB-EEDAA95D2641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하트 35">
            <a:extLst>
              <a:ext uri="{FF2B5EF4-FFF2-40B4-BE49-F238E27FC236}">
                <a16:creationId xmlns:a16="http://schemas.microsoft.com/office/drawing/2014/main" id="{195159A7-395B-4532-978C-926F628F9BFE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하트 37">
            <a:extLst>
              <a:ext uri="{FF2B5EF4-FFF2-40B4-BE49-F238E27FC236}">
                <a16:creationId xmlns:a16="http://schemas.microsoft.com/office/drawing/2014/main" id="{210BC62E-80A2-4044-9D67-64E4A02CC114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94F3C9FD-6E00-43BA-BBD5-1B2F608736F8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8EB6EA58-F697-4A27-9392-49281E175036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E5E490EC-24FA-49F6-9014-344BF70C5C7C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7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9401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15169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9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1.04167E-6 0.00023 C -0.00091 -0.00325 -0.00156 -0.00672 -0.0026 -0.00996 C -0.00299 -0.01135 -0.00377 -0.0125 -0.00417 -0.01389 C -0.00547 -0.01945 -0.00417 -0.01922 -0.00586 -0.02385 C -0.00612 -0.02524 -0.0069 -0.02639 -0.00729 -0.02755 C -0.01081 -0.03843 -0.00716 -0.02963 -0.01055 -0.03889 C -0.01094 -0.04028 -0.01146 -0.04167 -0.01211 -0.0426 C -0.01302 -0.04399 -0.01432 -0.04422 -0.01536 -0.04514 C -0.02187 -0.05209 -0.0168 -0.04885 -0.02174 -0.05162 C -0.02721 -0.05718 -0.02057 -0.0507 -0.0306 -0.05787 C -0.03698 -0.0625 -0.02734 -0.0588 -0.03776 -0.06158 C -0.0401 -0.0632 -0.04245 -0.06528 -0.04492 -0.06667 C -0.047 -0.06783 -0.04922 -0.06829 -0.0513 -0.06922 C -0.05221 -0.06945 -0.05286 -0.07014 -0.05377 -0.07037 C -0.0556 -0.07084 -0.05742 -0.07107 -0.05937 -0.07153 C -0.07279 -0.07593 -0.05807 -0.07292 -0.07383 -0.07547 C -0.12018 -0.07153 -0.09336 -0.0801 -0.10742 -0.07037 C -0.10872 -0.06945 -0.11016 -0.06899 -0.11133 -0.06783 C -0.1138 -0.06528 -0.11641 -0.0625 -0.11862 -0.05903 C -0.11927 -0.05787 -0.12031 -0.05672 -0.12096 -0.05533 C -0.12266 -0.05116 -0.12578 -0.0426 -0.12578 -0.04237 C -0.12617 -0.03982 -0.12669 -0.03681 -0.12734 -0.0338 C -0.12799 -0.03102 -0.12917 -0.02825 -0.12982 -0.025 C -0.13021 -0.02269 -0.13034 -0.02014 -0.13047 -0.0176 C -0.13138 -0.01088 -0.13112 -0.01274 -0.13216 -0.00741 C -0.13242 -0.00301 -0.13229 0.00185 -0.13294 0.00625 C -0.1332 0.00763 -0.13372 0.00393 -0.13372 0.00254 C -0.13411 -0.00417 -0.13398 -0.01088 -0.13463 -0.0176 C -0.13489 -0.02176 -0.13568 -0.02593 -0.1362 -0.0301 C -0.13672 -0.03357 -0.13711 -0.03681 -0.13776 -0.04028 C -0.13828 -0.0426 -0.13802 -0.0463 -0.13932 -0.04769 L -0.1418 -0.05024 C -0.14427 -0.05649 -0.14232 -0.05209 -0.14648 -0.05787 C -0.14844 -0.06019 -0.15026 -0.06297 -0.15208 -0.06528 C -0.15443 -0.06829 -0.15508 -0.06806 -0.15768 -0.07037 C -0.16497 -0.07662 -0.15872 -0.07246 -0.16888 -0.07917 C -0.16979 -0.07963 -0.17057 -0.0801 -0.17135 -0.08033 C -0.18203 -0.08542 -0.17292 -0.08102 -0.18008 -0.08426 C -0.18203 -0.08496 -0.18398 -0.08588 -0.18581 -0.08681 C -0.18685 -0.08704 -0.18789 -0.0875 -0.18893 -0.08797 C -0.19049 -0.08866 -0.19219 -0.09005 -0.19375 -0.09051 C -0.19609 -0.09121 -0.1987 -0.09121 -0.20104 -0.09167 C -0.20351 -0.09283 -0.20846 -0.09537 -0.21133 -0.09537 C -0.21341 -0.09537 -0.21719 -0.09375 -0.2194 -0.09306 C -0.22044 -0.09167 -0.22135 -0.09005 -0.22266 -0.08912 C -0.22435 -0.08797 -0.22643 -0.0882 -0.22825 -0.08681 C -0.22982 -0.08519 -0.2306 -0.08218 -0.23216 -0.08033 C -0.23372 -0.07871 -0.23542 -0.07778 -0.23698 -0.07662 C -0.2388 -0.07338 -0.24075 -0.07014 -0.24258 -0.06667 C -0.24323 -0.06551 -0.24388 -0.06412 -0.24414 -0.06274 C -0.24726 -0.05186 -0.24206 -0.06389 -0.24739 -0.05278 C -0.24766 -0.05116 -0.24792 -0.04931 -0.24805 -0.04769 C -0.24909 -0.04075 -0.24883 -0.04144 -0.24974 -0.0338 C -0.25 -0.03172 -0.25026 -0.02963 -0.25065 -0.02755 C -0.25091 -0.02292 -0.25065 -0.01829 -0.2513 -0.01389 C -0.25169 -0.01204 -0.25195 -0.01713 -0.25221 -0.01875 C -0.25247 -0.02223 -0.25273 -0.02547 -0.25299 -0.02894 C -0.25351 -0.03588 -0.25404 -0.03843 -0.25534 -0.04514 C -0.25651 -0.05047 -0.25781 -0.05463 -0.26016 -0.05903 C -0.27396 -0.08426 -0.26224 -0.06366 -0.27057 -0.07292 C -0.27148 -0.07385 -0.27213 -0.0757 -0.27305 -0.07662 C -0.27448 -0.07825 -0.27643 -0.07894 -0.27786 -0.08033 C -0.27877 -0.08149 -0.27917 -0.08334 -0.28021 -0.08426 C -0.28138 -0.08542 -0.28281 -0.08588 -0.28411 -0.08681 C -0.28659 -0.08797 -0.28893 -0.08982 -0.29141 -0.09051 C -0.29935 -0.09237 -0.29505 -0.09144 -0.30417 -0.09306 C -0.31107 -0.09561 -0.31042 -0.09584 -0.32187 -0.09306 C -0.32357 -0.0926 -0.325 -0.09005 -0.32656 -0.08912 C -0.32864 -0.08797 -0.33086 -0.0875 -0.33307 -0.08681 C -0.33372 -0.08588 -0.3345 -0.08496 -0.33542 -0.08426 C -0.34023 -0.08033 -0.33841 -0.08311 -0.34258 -0.07917 C -0.34427 -0.07755 -0.34583 -0.0757 -0.34726 -0.07408 L -0.34987 -0.07153 C -0.3513 -0.06436 -0.34935 -0.07107 -0.35312 -0.06528 C -0.35443 -0.0632 -0.35534 -0.05903 -0.35612 -0.05649 C -0.35716 -0.05394 -0.35937 -0.04908 -0.35937 -0.04885 C -0.35963 -0.04769 -0.35989 -0.04653 -0.36016 -0.04514 C -0.36094 -0.0426 -0.36185 -0.04028 -0.36263 -0.03774 C -0.36354 -0.03403 -0.36497 -0.02639 -0.36497 -0.02616 C -0.36523 -0.02338 -0.36549 -0.02061 -0.36588 -0.0176 C -0.36601 -0.01551 -0.36641 -0.01343 -0.36667 -0.01135 C -0.36706 -0.00417 -0.36719 0.003 -0.36732 0.01018 C -0.36966 0.00463 -0.36862 0.0081 -0.36979 0.00138 C -0.37083 -0.00487 -0.37161 -0.00787 -0.37226 -0.01389 C -0.37252 -0.0176 -0.37252 -0.0213 -0.37292 -0.025 C -0.37344 -0.02778 -0.37409 -0.0301 -0.37461 -0.03264 C -0.37487 -0.0338 -0.37526 -0.03519 -0.37539 -0.03635 C -0.37643 -0.04468 -0.37539 -0.04098 -0.37851 -0.04769 C -0.37956 -0.05232 -0.37917 -0.05116 -0.38099 -0.05533 C -0.3832 -0.06019 -0.38529 -0.06528 -0.38828 -0.06922 C -0.38932 -0.07037 -0.39049 -0.07153 -0.39141 -0.07292 C -0.39219 -0.07408 -0.39284 -0.0757 -0.39388 -0.07662 C -0.39505 -0.07778 -0.39648 -0.07825 -0.39779 -0.07917 C -0.39909 -0.08033 -0.40052 -0.08172 -0.40182 -0.08287 C -0.40299 -0.0838 -0.40664 -0.08588 -0.40833 -0.08681 C -0.40924 -0.08727 -0.41029 -0.0875 -0.41133 -0.08797 C -0.41328 -0.08866 -0.41523 -0.08982 -0.41693 -0.09051 C -0.41823 -0.09098 -0.41979 -0.09121 -0.42109 -0.09167 C -0.42187 -0.09213 -0.42252 -0.0926 -0.42344 -0.09306 C -0.42474 -0.09352 -0.42604 -0.09375 -0.42747 -0.09422 C -0.43463 -0.09375 -0.4418 -0.09375 -0.44909 -0.09306 C -0.45143 -0.09283 -0.45404 -0.09028 -0.45625 -0.08912 C -0.45807 -0.0882 -0.45989 -0.0875 -0.46185 -0.08681 C -0.46497 -0.08334 -0.46484 -0.08334 -0.46901 -0.08033 C -0.46979 -0.07987 -0.4707 -0.07963 -0.47148 -0.07917 C -0.47239 -0.07848 -0.47344 -0.07755 -0.47461 -0.07662 C -0.47799 -0.06852 -0.47409 -0.07686 -0.47864 -0.07037 C -0.48646 -0.05903 -0.48307 -0.06436 -0.48659 -0.05649 C -0.4875 -0.05487 -0.48815 -0.05325 -0.48906 -0.05162 C -0.4901 -0.04908 -0.49219 -0.04399 -0.49219 -0.04375 C -0.49271 -0.04144 -0.49349 -0.03912 -0.49375 -0.03635 C -0.49414 -0.03426 -0.49414 -0.03218 -0.49466 -0.0301 C -0.49492 -0.02871 -0.4957 -0.02755 -0.49609 -0.02639 L -0.49544 -0.0088 L -0.49544 -0.00857 " pathEditMode="relative" rAng="0" ptsTypes="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05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B3FBB0-CAC4-4F63-8BE4-CF00DBB08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8B03FC-AE17-4685-9245-4266C3FD92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50240" r="56360" b="9366"/>
          <a:stretch/>
        </p:blipFill>
        <p:spPr>
          <a:xfrm rot="21113440">
            <a:off x="6739541" y="2795904"/>
            <a:ext cx="1181145" cy="120979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50E502-1036-45D0-A4DB-ED275A4948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5820493" y="3078697"/>
            <a:ext cx="1297099" cy="154114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39C3324-839B-45A8-B618-5E74B4B80809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8CF10D-B7BA-4EC8-81FB-83EB56EE9D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 rot="20937413">
            <a:off x="4255482" y="2726185"/>
            <a:ext cx="1440684" cy="1256109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00E1C5-4905-46B0-B216-FEECDBE426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54563" r="23784" b="10211"/>
          <a:stretch/>
        </p:blipFill>
        <p:spPr>
          <a:xfrm rot="20977223">
            <a:off x="4278275" y="2714099"/>
            <a:ext cx="1362438" cy="1256400"/>
          </a:xfrm>
          <a:prstGeom prst="rect">
            <a:avLst/>
          </a:prstGeom>
          <a:effectLst>
            <a:glow rad="228600">
              <a:srgbClr val="5DF1D5">
                <a:alpha val="70000"/>
              </a:srgbClr>
            </a:glow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5697EE-5415-44BC-81A3-4F67891B57DF}"/>
              </a:ext>
            </a:extLst>
          </p:cNvPr>
          <p:cNvGrpSpPr/>
          <p:nvPr/>
        </p:nvGrpSpPr>
        <p:grpSpPr>
          <a:xfrm>
            <a:off x="2447782" y="3400799"/>
            <a:ext cx="2297163" cy="448469"/>
            <a:chOff x="4674023" y="4007064"/>
            <a:chExt cx="2297163" cy="44846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BE6D713-AE3E-481C-82B0-08F9E40D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023" y="4095718"/>
              <a:ext cx="1731370" cy="83737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C9A5763-671F-48EE-8D8F-EE6C389C86FC}"/>
                </a:ext>
              </a:extLst>
            </p:cNvPr>
            <p:cNvCxnSpPr>
              <a:cxnSpLocks/>
            </p:cNvCxnSpPr>
            <p:nvPr/>
          </p:nvCxnSpPr>
          <p:spPr>
            <a:xfrm>
              <a:off x="4674023" y="4270734"/>
              <a:ext cx="1981271" cy="164066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644BF1D-9DCF-4BA5-A8EE-49EBB83A98E2}"/>
                </a:ext>
              </a:extLst>
            </p:cNvPr>
            <p:cNvCxnSpPr>
              <a:cxnSpLocks/>
            </p:cNvCxnSpPr>
            <p:nvPr/>
          </p:nvCxnSpPr>
          <p:spPr>
            <a:xfrm>
              <a:off x="5779075" y="4257542"/>
              <a:ext cx="796530" cy="10736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이등변 삼각형 22">
              <a:extLst>
                <a:ext uri="{FF2B5EF4-FFF2-40B4-BE49-F238E27FC236}">
                  <a16:creationId xmlns:a16="http://schemas.microsoft.com/office/drawing/2014/main" id="{FF0D5EE1-57C5-404F-918D-CC9D302A437E}"/>
                </a:ext>
              </a:extLst>
            </p:cNvPr>
            <p:cNvSpPr/>
            <p:nvPr/>
          </p:nvSpPr>
          <p:spPr>
            <a:xfrm>
              <a:off x="6405393" y="4007064"/>
              <a:ext cx="565793" cy="448469"/>
            </a:xfrm>
            <a:custGeom>
              <a:avLst/>
              <a:gdLst>
                <a:gd name="connsiteX0" fmla="*/ 0 w 565793"/>
                <a:gd name="connsiteY0" fmla="*/ 448469 h 448469"/>
                <a:gd name="connsiteX1" fmla="*/ 282897 w 565793"/>
                <a:gd name="connsiteY1" fmla="*/ 0 h 448469"/>
                <a:gd name="connsiteX2" fmla="*/ 565793 w 565793"/>
                <a:gd name="connsiteY2" fmla="*/ 448469 h 448469"/>
                <a:gd name="connsiteX3" fmla="*/ 0 w 565793"/>
                <a:gd name="connsiteY3" fmla="*/ 448469 h 44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793" h="448469" extrusionOk="0">
                  <a:moveTo>
                    <a:pt x="0" y="448469"/>
                  </a:moveTo>
                  <a:cubicBezTo>
                    <a:pt x="97197" y="262139"/>
                    <a:pt x="211569" y="192546"/>
                    <a:pt x="282897" y="0"/>
                  </a:cubicBezTo>
                  <a:cubicBezTo>
                    <a:pt x="353392" y="174114"/>
                    <a:pt x="427530" y="298062"/>
                    <a:pt x="565793" y="448469"/>
                  </a:cubicBezTo>
                  <a:cubicBezTo>
                    <a:pt x="318583" y="430878"/>
                    <a:pt x="84447" y="405051"/>
                    <a:pt x="0" y="448469"/>
                  </a:cubicBezTo>
                  <a:close/>
                </a:path>
              </a:pathLst>
            </a:custGeom>
            <a:noFill/>
            <a:ln w="88900">
              <a:solidFill>
                <a:srgbClr val="0535FF"/>
              </a:solidFill>
              <a:extLst>
                <a:ext uri="{C807C97D-BFC1-408E-A445-0C87EB9F89A2}">
                  <ask:lineSketchStyleProps xmlns:ask="http://schemas.microsoft.com/office/drawing/2018/sketchyshapes" xmlns="" sd="2412474624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rgbClr val="5DF1D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963A00C4-FC26-4380-9D3E-149E90281531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637C20-EBA1-412B-B5B7-8FF7D1911C3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735">
            <a:off x="3590463" y="1754535"/>
            <a:ext cx="1951349" cy="119479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8272FF-C507-4085-97F2-2946AFE048AF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53BFBA4-8687-4A3E-B698-6A982CE7D364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C908F61-AC12-4D6F-976C-CE9335C21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59A6E954-E597-4172-BB4A-BD7F6022E2F7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C28A3F2-37BF-4B32-AB4C-66F10BF3ADB4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04E3A5-DD7E-47E6-829C-470E38DD559D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23E4A29-87C1-4780-B831-043B71BE223C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589D249-5058-4FD2-A505-F2EB867D5208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9BC8783-D2E9-4810-9071-A31700543D98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E164BF9-0523-41C1-B55A-F57ABEB390DE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7D27F60-D3E5-4758-BB8A-CF6E13CD49FD}"/>
              </a:ext>
            </a:extLst>
          </p:cNvPr>
          <p:cNvSpPr/>
          <p:nvPr/>
        </p:nvSpPr>
        <p:spPr>
          <a:xfrm rot="21230683">
            <a:off x="9358423" y="4411244"/>
            <a:ext cx="2052125" cy="1763545"/>
          </a:xfrm>
          <a:custGeom>
            <a:avLst/>
            <a:gdLst>
              <a:gd name="connsiteX0" fmla="*/ 2670628 w 4011220"/>
              <a:gd name="connsiteY0" fmla="*/ 0 h 2763735"/>
              <a:gd name="connsiteX1" fmla="*/ 2540000 w 4011220"/>
              <a:gd name="connsiteY1" fmla="*/ 87086 h 2763735"/>
              <a:gd name="connsiteX2" fmla="*/ 2394857 w 4011220"/>
              <a:gd name="connsiteY2" fmla="*/ 174171 h 2763735"/>
              <a:gd name="connsiteX3" fmla="*/ 2235200 w 4011220"/>
              <a:gd name="connsiteY3" fmla="*/ 290286 h 2763735"/>
              <a:gd name="connsiteX4" fmla="*/ 2177142 w 4011220"/>
              <a:gd name="connsiteY4" fmla="*/ 319314 h 2763735"/>
              <a:gd name="connsiteX5" fmla="*/ 1959428 w 4011220"/>
              <a:gd name="connsiteY5" fmla="*/ 449943 h 2763735"/>
              <a:gd name="connsiteX6" fmla="*/ 1567542 w 4011220"/>
              <a:gd name="connsiteY6" fmla="*/ 740229 h 2763735"/>
              <a:gd name="connsiteX7" fmla="*/ 1524000 w 4011220"/>
              <a:gd name="connsiteY7" fmla="*/ 783771 h 2763735"/>
              <a:gd name="connsiteX8" fmla="*/ 1233714 w 4011220"/>
              <a:gd name="connsiteY8" fmla="*/ 1045029 h 2763735"/>
              <a:gd name="connsiteX9" fmla="*/ 1103085 w 4011220"/>
              <a:gd name="connsiteY9" fmla="*/ 1175657 h 2763735"/>
              <a:gd name="connsiteX10" fmla="*/ 928914 w 4011220"/>
              <a:gd name="connsiteY10" fmla="*/ 1335314 h 2763735"/>
              <a:gd name="connsiteX11" fmla="*/ 798285 w 4011220"/>
              <a:gd name="connsiteY11" fmla="*/ 1480457 h 2763735"/>
              <a:gd name="connsiteX12" fmla="*/ 682171 w 4011220"/>
              <a:gd name="connsiteY12" fmla="*/ 1625600 h 2763735"/>
              <a:gd name="connsiteX13" fmla="*/ 653142 w 4011220"/>
              <a:gd name="connsiteY13" fmla="*/ 1669143 h 2763735"/>
              <a:gd name="connsiteX14" fmla="*/ 551542 w 4011220"/>
              <a:gd name="connsiteY14" fmla="*/ 1799771 h 2763735"/>
              <a:gd name="connsiteX15" fmla="*/ 508000 w 4011220"/>
              <a:gd name="connsiteY15" fmla="*/ 1843314 h 2763735"/>
              <a:gd name="connsiteX16" fmla="*/ 420914 w 4011220"/>
              <a:gd name="connsiteY16" fmla="*/ 1944914 h 2763735"/>
              <a:gd name="connsiteX17" fmla="*/ 319314 w 4011220"/>
              <a:gd name="connsiteY17" fmla="*/ 2075543 h 2763735"/>
              <a:gd name="connsiteX18" fmla="*/ 217714 w 4011220"/>
              <a:gd name="connsiteY18" fmla="*/ 2177143 h 2763735"/>
              <a:gd name="connsiteX19" fmla="*/ 188685 w 4011220"/>
              <a:gd name="connsiteY19" fmla="*/ 2220686 h 2763735"/>
              <a:gd name="connsiteX20" fmla="*/ 14514 w 4011220"/>
              <a:gd name="connsiteY20" fmla="*/ 2423886 h 2763735"/>
              <a:gd name="connsiteX21" fmla="*/ 0 w 4011220"/>
              <a:gd name="connsiteY21" fmla="*/ 2467429 h 2763735"/>
              <a:gd name="connsiteX22" fmla="*/ 101600 w 4011220"/>
              <a:gd name="connsiteY22" fmla="*/ 2510971 h 2763735"/>
              <a:gd name="connsiteX23" fmla="*/ 348342 w 4011220"/>
              <a:gd name="connsiteY23" fmla="*/ 2540000 h 2763735"/>
              <a:gd name="connsiteX24" fmla="*/ 667657 w 4011220"/>
              <a:gd name="connsiteY24" fmla="*/ 2583543 h 2763735"/>
              <a:gd name="connsiteX25" fmla="*/ 1059542 w 4011220"/>
              <a:gd name="connsiteY25" fmla="*/ 2612571 h 2763735"/>
              <a:gd name="connsiteX26" fmla="*/ 1161142 w 4011220"/>
              <a:gd name="connsiteY26" fmla="*/ 2627086 h 2763735"/>
              <a:gd name="connsiteX27" fmla="*/ 1480457 w 4011220"/>
              <a:gd name="connsiteY27" fmla="*/ 2656114 h 2763735"/>
              <a:gd name="connsiteX28" fmla="*/ 1596571 w 4011220"/>
              <a:gd name="connsiteY28" fmla="*/ 2670629 h 2763735"/>
              <a:gd name="connsiteX29" fmla="*/ 1872342 w 4011220"/>
              <a:gd name="connsiteY29" fmla="*/ 2699657 h 2763735"/>
              <a:gd name="connsiteX30" fmla="*/ 2540000 w 4011220"/>
              <a:gd name="connsiteY30" fmla="*/ 2743200 h 2763735"/>
              <a:gd name="connsiteX31" fmla="*/ 3860800 w 4011220"/>
              <a:gd name="connsiteY31" fmla="*/ 2757714 h 2763735"/>
              <a:gd name="connsiteX32" fmla="*/ 4005942 w 4011220"/>
              <a:gd name="connsiteY32" fmla="*/ 2743200 h 2763735"/>
              <a:gd name="connsiteX33" fmla="*/ 3947885 w 4011220"/>
              <a:gd name="connsiteY33" fmla="*/ 2641600 h 2763735"/>
              <a:gd name="connsiteX34" fmla="*/ 3860800 w 4011220"/>
              <a:gd name="connsiteY34" fmla="*/ 2510971 h 2763735"/>
              <a:gd name="connsiteX35" fmla="*/ 3846285 w 4011220"/>
              <a:gd name="connsiteY35" fmla="*/ 2467429 h 2763735"/>
              <a:gd name="connsiteX36" fmla="*/ 3701142 w 4011220"/>
              <a:gd name="connsiteY36" fmla="*/ 2191657 h 2763735"/>
              <a:gd name="connsiteX37" fmla="*/ 3643085 w 4011220"/>
              <a:gd name="connsiteY37" fmla="*/ 2090057 h 2763735"/>
              <a:gd name="connsiteX38" fmla="*/ 3628571 w 4011220"/>
              <a:gd name="connsiteY38" fmla="*/ 2046514 h 2763735"/>
              <a:gd name="connsiteX39" fmla="*/ 3599542 w 4011220"/>
              <a:gd name="connsiteY39" fmla="*/ 2002971 h 2763735"/>
              <a:gd name="connsiteX40" fmla="*/ 3497942 w 4011220"/>
              <a:gd name="connsiteY40" fmla="*/ 1770743 h 2763735"/>
              <a:gd name="connsiteX41" fmla="*/ 3425371 w 4011220"/>
              <a:gd name="connsiteY41" fmla="*/ 1640114 h 2763735"/>
              <a:gd name="connsiteX42" fmla="*/ 3410857 w 4011220"/>
              <a:gd name="connsiteY42" fmla="*/ 1596571 h 2763735"/>
              <a:gd name="connsiteX43" fmla="*/ 3381828 w 4011220"/>
              <a:gd name="connsiteY43" fmla="*/ 1553029 h 2763735"/>
              <a:gd name="connsiteX44" fmla="*/ 3294742 w 4011220"/>
              <a:gd name="connsiteY44" fmla="*/ 1393371 h 2763735"/>
              <a:gd name="connsiteX45" fmla="*/ 3280228 w 4011220"/>
              <a:gd name="connsiteY45" fmla="*/ 1349829 h 2763735"/>
              <a:gd name="connsiteX46" fmla="*/ 3106057 w 4011220"/>
              <a:gd name="connsiteY46" fmla="*/ 1045029 h 2763735"/>
              <a:gd name="connsiteX47" fmla="*/ 3018971 w 4011220"/>
              <a:gd name="connsiteY47" fmla="*/ 856343 h 2763735"/>
              <a:gd name="connsiteX48" fmla="*/ 2975428 w 4011220"/>
              <a:gd name="connsiteY48" fmla="*/ 769257 h 2763735"/>
              <a:gd name="connsiteX49" fmla="*/ 2931885 w 4011220"/>
              <a:gd name="connsiteY49" fmla="*/ 667657 h 2763735"/>
              <a:gd name="connsiteX50" fmla="*/ 2859314 w 4011220"/>
              <a:gd name="connsiteY50" fmla="*/ 551543 h 2763735"/>
              <a:gd name="connsiteX51" fmla="*/ 2815771 w 4011220"/>
              <a:gd name="connsiteY51" fmla="*/ 449943 h 2763735"/>
              <a:gd name="connsiteX52" fmla="*/ 2801257 w 4011220"/>
              <a:gd name="connsiteY52" fmla="*/ 406400 h 2763735"/>
              <a:gd name="connsiteX53" fmla="*/ 2772228 w 4011220"/>
              <a:gd name="connsiteY53" fmla="*/ 362857 h 2763735"/>
              <a:gd name="connsiteX54" fmla="*/ 2728685 w 4011220"/>
              <a:gd name="connsiteY54" fmla="*/ 261257 h 2763735"/>
              <a:gd name="connsiteX55" fmla="*/ 2699657 w 4011220"/>
              <a:gd name="connsiteY55" fmla="*/ 203200 h 276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11220" h="2763735">
                <a:moveTo>
                  <a:pt x="2670628" y="0"/>
                </a:moveTo>
                <a:cubicBezTo>
                  <a:pt x="2396958" y="136835"/>
                  <a:pt x="2712885" y="-32603"/>
                  <a:pt x="2540000" y="87086"/>
                </a:cubicBezTo>
                <a:cubicBezTo>
                  <a:pt x="2493611" y="119202"/>
                  <a:pt x="2441802" y="142874"/>
                  <a:pt x="2394857" y="174171"/>
                </a:cubicBezTo>
                <a:cubicBezTo>
                  <a:pt x="2340104" y="210673"/>
                  <a:pt x="2289953" y="253784"/>
                  <a:pt x="2235200" y="290286"/>
                </a:cubicBezTo>
                <a:cubicBezTo>
                  <a:pt x="2217197" y="302288"/>
                  <a:pt x="2195490" y="307847"/>
                  <a:pt x="2177142" y="319314"/>
                </a:cubicBezTo>
                <a:cubicBezTo>
                  <a:pt x="1963538" y="452817"/>
                  <a:pt x="2075022" y="411413"/>
                  <a:pt x="1959428" y="449943"/>
                </a:cubicBezTo>
                <a:cubicBezTo>
                  <a:pt x="1725224" y="606079"/>
                  <a:pt x="1768522" y="566047"/>
                  <a:pt x="1567542" y="740229"/>
                </a:cubicBezTo>
                <a:cubicBezTo>
                  <a:pt x="1552031" y="753672"/>
                  <a:pt x="1539158" y="769931"/>
                  <a:pt x="1524000" y="783771"/>
                </a:cubicBezTo>
                <a:cubicBezTo>
                  <a:pt x="1427864" y="871548"/>
                  <a:pt x="1328992" y="956322"/>
                  <a:pt x="1233714" y="1045029"/>
                </a:cubicBezTo>
                <a:cubicBezTo>
                  <a:pt x="1188645" y="1086990"/>
                  <a:pt x="1154322" y="1141499"/>
                  <a:pt x="1103085" y="1175657"/>
                </a:cubicBezTo>
                <a:cubicBezTo>
                  <a:pt x="1014091" y="1234987"/>
                  <a:pt x="1051454" y="1205967"/>
                  <a:pt x="928914" y="1335314"/>
                </a:cubicBezTo>
                <a:cubicBezTo>
                  <a:pt x="884149" y="1382566"/>
                  <a:pt x="840440" y="1430862"/>
                  <a:pt x="798285" y="1480457"/>
                </a:cubicBezTo>
                <a:cubicBezTo>
                  <a:pt x="758158" y="1527665"/>
                  <a:pt x="719947" y="1576491"/>
                  <a:pt x="682171" y="1625600"/>
                </a:cubicBezTo>
                <a:cubicBezTo>
                  <a:pt x="671535" y="1639427"/>
                  <a:pt x="663609" y="1655188"/>
                  <a:pt x="653142" y="1669143"/>
                </a:cubicBezTo>
                <a:cubicBezTo>
                  <a:pt x="620044" y="1713273"/>
                  <a:pt x="586856" y="1757394"/>
                  <a:pt x="551542" y="1799771"/>
                </a:cubicBezTo>
                <a:cubicBezTo>
                  <a:pt x="538402" y="1815540"/>
                  <a:pt x="521731" y="1828057"/>
                  <a:pt x="508000" y="1843314"/>
                </a:cubicBezTo>
                <a:cubicBezTo>
                  <a:pt x="478161" y="1876469"/>
                  <a:pt x="448779" y="1910083"/>
                  <a:pt x="420914" y="1944914"/>
                </a:cubicBezTo>
                <a:cubicBezTo>
                  <a:pt x="323002" y="2067303"/>
                  <a:pt x="506859" y="1872368"/>
                  <a:pt x="319314" y="2075543"/>
                </a:cubicBezTo>
                <a:cubicBezTo>
                  <a:pt x="286828" y="2110736"/>
                  <a:pt x="249754" y="2141543"/>
                  <a:pt x="217714" y="2177143"/>
                </a:cubicBezTo>
                <a:cubicBezTo>
                  <a:pt x="206044" y="2190109"/>
                  <a:pt x="200419" y="2207778"/>
                  <a:pt x="188685" y="2220686"/>
                </a:cubicBezTo>
                <a:cubicBezTo>
                  <a:pt x="150011" y="2263228"/>
                  <a:pt x="37851" y="2353874"/>
                  <a:pt x="14514" y="2423886"/>
                </a:cubicBezTo>
                <a:lnTo>
                  <a:pt x="0" y="2467429"/>
                </a:lnTo>
                <a:cubicBezTo>
                  <a:pt x="33867" y="2481943"/>
                  <a:pt x="66973" y="2498379"/>
                  <a:pt x="101600" y="2510971"/>
                </a:cubicBezTo>
                <a:cubicBezTo>
                  <a:pt x="173595" y="2537151"/>
                  <a:pt x="289215" y="2535452"/>
                  <a:pt x="348342" y="2540000"/>
                </a:cubicBezTo>
                <a:cubicBezTo>
                  <a:pt x="475995" y="2582550"/>
                  <a:pt x="398293" y="2560120"/>
                  <a:pt x="667657" y="2583543"/>
                </a:cubicBezTo>
                <a:cubicBezTo>
                  <a:pt x="798151" y="2594890"/>
                  <a:pt x="929063" y="2601058"/>
                  <a:pt x="1059542" y="2612571"/>
                </a:cubicBezTo>
                <a:cubicBezTo>
                  <a:pt x="1093620" y="2615578"/>
                  <a:pt x="1127113" y="2623566"/>
                  <a:pt x="1161142" y="2627086"/>
                </a:cubicBezTo>
                <a:cubicBezTo>
                  <a:pt x="1267452" y="2638084"/>
                  <a:pt x="1374110" y="2645479"/>
                  <a:pt x="1480457" y="2656114"/>
                </a:cubicBezTo>
                <a:cubicBezTo>
                  <a:pt x="1519269" y="2659995"/>
                  <a:pt x="1557804" y="2666321"/>
                  <a:pt x="1596571" y="2670629"/>
                </a:cubicBezTo>
                <a:lnTo>
                  <a:pt x="1872342" y="2699657"/>
                </a:lnTo>
                <a:cubicBezTo>
                  <a:pt x="2109817" y="2778814"/>
                  <a:pt x="1950210" y="2729996"/>
                  <a:pt x="2540000" y="2743200"/>
                </a:cubicBezTo>
                <a:cubicBezTo>
                  <a:pt x="2980183" y="2753055"/>
                  <a:pt x="3420533" y="2752876"/>
                  <a:pt x="3860800" y="2757714"/>
                </a:cubicBezTo>
                <a:cubicBezTo>
                  <a:pt x="3909181" y="2752876"/>
                  <a:pt x="3976769" y="2782098"/>
                  <a:pt x="4005942" y="2743200"/>
                </a:cubicBezTo>
                <a:cubicBezTo>
                  <a:pt x="4029345" y="2711995"/>
                  <a:pt x="3968558" y="2674677"/>
                  <a:pt x="3947885" y="2641600"/>
                </a:cubicBezTo>
                <a:cubicBezTo>
                  <a:pt x="3920149" y="2597222"/>
                  <a:pt x="3887169" y="2556174"/>
                  <a:pt x="3860800" y="2510971"/>
                </a:cubicBezTo>
                <a:cubicBezTo>
                  <a:pt x="3853091" y="2497756"/>
                  <a:pt x="3853127" y="2481113"/>
                  <a:pt x="3846285" y="2467429"/>
                </a:cubicBezTo>
                <a:cubicBezTo>
                  <a:pt x="3799829" y="2374517"/>
                  <a:pt x="3752680" y="2281849"/>
                  <a:pt x="3701142" y="2191657"/>
                </a:cubicBezTo>
                <a:cubicBezTo>
                  <a:pt x="3681790" y="2157790"/>
                  <a:pt x="3660529" y="2124945"/>
                  <a:pt x="3643085" y="2090057"/>
                </a:cubicBezTo>
                <a:cubicBezTo>
                  <a:pt x="3636243" y="2076373"/>
                  <a:pt x="3635413" y="2060198"/>
                  <a:pt x="3628571" y="2046514"/>
                </a:cubicBezTo>
                <a:cubicBezTo>
                  <a:pt x="3620770" y="2030912"/>
                  <a:pt x="3607343" y="2018573"/>
                  <a:pt x="3599542" y="2002971"/>
                </a:cubicBezTo>
                <a:cubicBezTo>
                  <a:pt x="3469046" y="1741979"/>
                  <a:pt x="3569693" y="1932183"/>
                  <a:pt x="3497942" y="1770743"/>
                </a:cubicBezTo>
                <a:cubicBezTo>
                  <a:pt x="3442022" y="1644923"/>
                  <a:pt x="3498660" y="1786693"/>
                  <a:pt x="3425371" y="1640114"/>
                </a:cubicBezTo>
                <a:cubicBezTo>
                  <a:pt x="3418529" y="1626430"/>
                  <a:pt x="3417699" y="1610255"/>
                  <a:pt x="3410857" y="1596571"/>
                </a:cubicBezTo>
                <a:cubicBezTo>
                  <a:pt x="3403056" y="1580969"/>
                  <a:pt x="3390483" y="1568174"/>
                  <a:pt x="3381828" y="1553029"/>
                </a:cubicBezTo>
                <a:cubicBezTo>
                  <a:pt x="3351751" y="1500395"/>
                  <a:pt x="3321853" y="1447592"/>
                  <a:pt x="3294742" y="1393371"/>
                </a:cubicBezTo>
                <a:cubicBezTo>
                  <a:pt x="3287900" y="1379687"/>
                  <a:pt x="3287515" y="1363281"/>
                  <a:pt x="3280228" y="1349829"/>
                </a:cubicBezTo>
                <a:cubicBezTo>
                  <a:pt x="3224494" y="1246936"/>
                  <a:pt x="3106057" y="1045029"/>
                  <a:pt x="3106057" y="1045029"/>
                </a:cubicBezTo>
                <a:cubicBezTo>
                  <a:pt x="3080454" y="917018"/>
                  <a:pt x="3108570" y="1013142"/>
                  <a:pt x="3018971" y="856343"/>
                </a:cubicBezTo>
                <a:cubicBezTo>
                  <a:pt x="3002869" y="828164"/>
                  <a:pt x="2988609" y="798915"/>
                  <a:pt x="2975428" y="769257"/>
                </a:cubicBezTo>
                <a:cubicBezTo>
                  <a:pt x="2934716" y="677655"/>
                  <a:pt x="2995129" y="778335"/>
                  <a:pt x="2931885" y="667657"/>
                </a:cubicBezTo>
                <a:cubicBezTo>
                  <a:pt x="2885837" y="587074"/>
                  <a:pt x="2914050" y="661014"/>
                  <a:pt x="2859314" y="551543"/>
                </a:cubicBezTo>
                <a:cubicBezTo>
                  <a:pt x="2842836" y="518587"/>
                  <a:pt x="2829455" y="484154"/>
                  <a:pt x="2815771" y="449943"/>
                </a:cubicBezTo>
                <a:cubicBezTo>
                  <a:pt x="2810089" y="435738"/>
                  <a:pt x="2808099" y="420084"/>
                  <a:pt x="2801257" y="406400"/>
                </a:cubicBezTo>
                <a:cubicBezTo>
                  <a:pt x="2793456" y="390798"/>
                  <a:pt x="2781904" y="377371"/>
                  <a:pt x="2772228" y="362857"/>
                </a:cubicBezTo>
                <a:cubicBezTo>
                  <a:pt x="2755944" y="314004"/>
                  <a:pt x="2757383" y="311479"/>
                  <a:pt x="2728685" y="261257"/>
                </a:cubicBezTo>
                <a:cubicBezTo>
                  <a:pt x="2696973" y="205762"/>
                  <a:pt x="2699657" y="237356"/>
                  <a:pt x="2699657" y="203200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2363DA4-870E-45A2-AFA8-1B8262A52C2F}"/>
              </a:ext>
            </a:extLst>
          </p:cNvPr>
          <p:cNvSpPr/>
          <p:nvPr/>
        </p:nvSpPr>
        <p:spPr>
          <a:xfrm>
            <a:off x="9269791" y="5821131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E36C0E-1CEC-4031-B606-ABC7DCFCCE46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74EB4D7-79DB-4CA5-B3C1-D4AD69A8D455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C482C2C-6D27-4FE4-BF10-24F90773E57A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C16C39-017E-495B-B2B9-2B8E3B72CB96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001E5C-0043-4789-B64D-6DE779040B3E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F9C3A9F-14DE-43AC-BD66-8DB6F709A2AB}"/>
              </a:ext>
            </a:extLst>
          </p:cNvPr>
          <p:cNvSpPr/>
          <p:nvPr/>
        </p:nvSpPr>
        <p:spPr>
          <a:xfrm>
            <a:off x="11335894" y="5821131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FC6DCE8-CA0E-45F8-AAD6-048C5037CAA4}"/>
              </a:ext>
            </a:extLst>
          </p:cNvPr>
          <p:cNvSpPr/>
          <p:nvPr/>
        </p:nvSpPr>
        <p:spPr>
          <a:xfrm>
            <a:off x="11426581" y="5911818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0489F84-464E-4C30-AEBC-80E78F57E655}"/>
              </a:ext>
            </a:extLst>
          </p:cNvPr>
          <p:cNvSpPr/>
          <p:nvPr/>
        </p:nvSpPr>
        <p:spPr>
          <a:xfrm>
            <a:off x="9360478" y="5911818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AD0520-1D56-4FD9-9449-9E6CB3088CCC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DE17CBF-2D47-47D2-BC67-3C313ACA8113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F61628E-D21C-412C-972F-65A166E46465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0E208BF-92BF-433C-A80A-86BF46916D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67" b="93151" l="9916" r="89451">
                        <a14:foregroundMark x1="37553" y1="6262" x2="37553" y2="6262"/>
                        <a14:foregroundMark x1="43249" y1="12133" x2="43249" y2="12133"/>
                        <a14:foregroundMark x1="73418" y1="36791" x2="73418" y2="36791"/>
                        <a14:foregroundMark x1="73207" y1="91781" x2="73207" y2="91781"/>
                        <a14:foregroundMark x1="26371" y1="70254" x2="26371" y2="70254"/>
                        <a14:foregroundMark x1="58228" y1="93151" x2="45570" y2="91389"/>
                        <a14:foregroundMark x1="53797" y1="58121" x2="63924" y2="68885"/>
                        <a14:foregroundMark x1="65823" y1="45401" x2="65612" y2="69472"/>
                        <a14:foregroundMark x1="65612" y1="69472" x2="65401" y2="69667"/>
                        <a14:foregroundMark x1="68987" y1="49511" x2="68776" y2="71233"/>
                        <a14:foregroundMark x1="68776" y1="71233" x2="66245" y2="77299"/>
                        <a14:foregroundMark x1="75527" y1="54990" x2="66245" y2="79843"/>
                        <a14:foregroundMark x1="66245" y1="79843" x2="57384" y2="86301"/>
                        <a14:foregroundMark x1="57384" y1="86301" x2="45992" y2="81800"/>
                        <a14:foregroundMark x1="45992" y1="81800" x2="35021" y2="80626"/>
                        <a14:foregroundMark x1="35021" y1="80626" x2="31224" y2="70646"/>
                        <a14:foregroundMark x1="31224" y1="70646" x2="16667" y2="54207"/>
                        <a14:foregroundMark x1="16667" y1="54207" x2="20675" y2="45010"/>
                        <a14:foregroundMark x1="20675" y1="45010" x2="30380" y2="49511"/>
                        <a14:foregroundMark x1="30380" y1="49511" x2="35865" y2="9785"/>
                        <a14:foregroundMark x1="35865" y1="9785" x2="43249" y2="16830"/>
                        <a14:foregroundMark x1="43249" y1="16830" x2="43460" y2="27202"/>
                        <a14:foregroundMark x1="43460" y1="27202" x2="53376" y2="30724"/>
                        <a14:foregroundMark x1="53376" y1="30724" x2="59916" y2="4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3523">
            <a:off x="9910014" y="4717194"/>
            <a:ext cx="979027" cy="1055449"/>
          </a:xfrm>
          <a:prstGeom prst="rect">
            <a:avLst/>
          </a:prstGeom>
        </p:spPr>
      </p:pic>
      <p:sp>
        <p:nvSpPr>
          <p:cNvPr id="45" name="하트 44">
            <a:extLst>
              <a:ext uri="{FF2B5EF4-FFF2-40B4-BE49-F238E27FC236}">
                <a16:creationId xmlns:a16="http://schemas.microsoft.com/office/drawing/2014/main" id="{DC0C9446-5716-40D5-8B96-FFF7CFF2771D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>
            <a:extLst>
              <a:ext uri="{FF2B5EF4-FFF2-40B4-BE49-F238E27FC236}">
                <a16:creationId xmlns:a16="http://schemas.microsoft.com/office/drawing/2014/main" id="{D063818C-8958-4928-AF00-488F33A99839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71DF6A83-2A78-400A-96F7-213E28FCD599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E835FEA6-C769-4594-9472-98F9F78184C4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324A802E-591F-436C-A411-9F38EA9F8EF8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9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AFF4CF-9A1F-4053-967F-02EF35FBE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B125E49D-D287-4125-A378-836EDA290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>
            <a:off x="10513671" y="110807"/>
            <a:ext cx="4231844" cy="4543064"/>
          </a:xfrm>
          <a:prstGeom prst="rect">
            <a:avLst/>
          </a:prstGeom>
          <a:effectLst>
            <a:glow rad="254000">
              <a:schemeClr val="bg1">
                <a:lumMod val="65000"/>
                <a:alpha val="55000"/>
              </a:schemeClr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6D6D77-A80C-446C-8CB3-432FA686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29" y="1275986"/>
            <a:ext cx="5870505" cy="422348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A8D319-BD2E-4CA3-8837-587B1E55B8BD}"/>
              </a:ext>
            </a:extLst>
          </p:cNvPr>
          <p:cNvGrpSpPr/>
          <p:nvPr/>
        </p:nvGrpSpPr>
        <p:grpSpPr>
          <a:xfrm>
            <a:off x="7275987" y="435177"/>
            <a:ext cx="3849213" cy="69448"/>
            <a:chOff x="7275987" y="879677"/>
            <a:chExt cx="3849213" cy="6944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717341-0A99-43A8-8C82-C0392653F4FE}"/>
                </a:ext>
              </a:extLst>
            </p:cNvPr>
            <p:cNvSpPr/>
            <p:nvPr/>
          </p:nvSpPr>
          <p:spPr>
            <a:xfrm>
              <a:off x="8342787" y="879677"/>
              <a:ext cx="2782413" cy="694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2E86EE1-93C8-454C-9195-9824C5E83CBF}"/>
                </a:ext>
              </a:extLst>
            </p:cNvPr>
            <p:cNvSpPr/>
            <p:nvPr/>
          </p:nvSpPr>
          <p:spPr>
            <a:xfrm>
              <a:off x="7275987" y="879677"/>
              <a:ext cx="2782413" cy="694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70DB97-9879-4F7D-8600-AA846EF20BC3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3F4202-E87A-4168-9724-0FA2C5392F28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481D361-AF2F-4EBB-BE4A-B7E316C1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A1FF541-EE7B-4277-9990-2A987F7DDE2A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68B619F-4EE7-40BF-834C-E3D62487CB58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514013-6861-4254-8F3E-F79407F08638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7FB9394-E7E3-4B46-BA2A-4BF3B57B4680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CF6411-9E15-461F-BFD7-AB4F34196E8D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AC120DF-A313-4ED1-A3D1-6F247A812B74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57B7B67-20FD-4B4B-A900-40545D7ED68F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A5088B5-BA9A-4F53-B2AA-863ADA32B6ED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25AF0EF-BAD4-4A1E-BA79-7FDFAF1D87D6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027B4A4-BF7F-4959-BCA9-761C5F470484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7AD22D-DEF8-48AB-8DCC-C4DB009ECA08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D8CECD7-1242-4FDF-A7C1-4EBFBDD47B33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331ADD-9BCF-4991-8148-7A947F9449F4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DABC597-82F8-463C-901E-50204DB30608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429837E-FBB1-41D3-B205-8531031D1AF8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17A0DCA-4E2E-40D8-A95C-07396D2A8291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322059-0625-4B90-9CB6-B214D2C972F0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E4DD1B-CBA1-42FD-8D41-9AE42EAC8305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0497FD2-1EE6-45F1-8F9A-01B66A01FB71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3FD9858-A250-4589-BBC1-4D2FCD961D6A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7A774C0-B26B-4EEC-BF60-5833EAF97970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하트 36">
            <a:extLst>
              <a:ext uri="{FF2B5EF4-FFF2-40B4-BE49-F238E27FC236}">
                <a16:creationId xmlns:a16="http://schemas.microsoft.com/office/drawing/2014/main" id="{DF7C35ED-E494-4CB0-9083-BD2F32D35477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EC987AFE-2B70-4886-B204-AB32A66DE534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C2C90F26-A785-4BFC-8E57-BEF12B570D9E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028E44D2-C726-453B-BADC-8EC946E8843F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C43AD788-F0DF-40E0-97FC-DF328F01D2B9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7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25 -3.7037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82AF9C-5772-4EBA-98B9-DCC4A41B3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CD05D267-89E5-405C-9BC3-3BBE7BA6C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>
            <a:off x="7465671" y="110807"/>
            <a:ext cx="4231844" cy="4543064"/>
          </a:xfrm>
          <a:prstGeom prst="rect">
            <a:avLst/>
          </a:prstGeom>
          <a:effectLst>
            <a:glow rad="254000">
              <a:schemeClr val="bg1">
                <a:lumMod val="65000"/>
                <a:alpha val="55000"/>
              </a:schemeClr>
            </a:glo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2E1CC14-E96E-449D-856D-DC8316D176A3}"/>
              </a:ext>
            </a:extLst>
          </p:cNvPr>
          <p:cNvSpPr/>
          <p:nvPr/>
        </p:nvSpPr>
        <p:spPr>
          <a:xfrm>
            <a:off x="10560396" y="983051"/>
            <a:ext cx="690113" cy="690113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F7A3C57-4D21-4D6F-A3EC-A1C5D581F890}"/>
              </a:ext>
            </a:extLst>
          </p:cNvPr>
          <p:cNvSpPr/>
          <p:nvPr/>
        </p:nvSpPr>
        <p:spPr>
          <a:xfrm>
            <a:off x="8098312" y="2739907"/>
            <a:ext cx="698500" cy="698500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4902CB-FF18-4672-967C-92A9CDB273F7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CE36632-6B80-4D76-8118-CDA2A9CCAF82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833367F-BA48-403D-9D2E-6FCCE0E7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529EEB1F-7DF7-499D-88BF-DD5E94C4E428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9647D5-0817-4F7B-BDF2-7F07EEBBCDFB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0EA6083-75DA-434A-9323-C12255F745BC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135E98-A2DB-4858-A736-25CCC39CF074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ED49DD-6640-4660-A811-B57D2472B9B4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2E0068-32B8-4B3A-A681-EFDE247B6E0B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FF6297-FD30-4AFB-871B-BAC8FEB69FF4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4DC544C-B95D-4C00-9A76-4FC8FF4857B5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FC1AF2-CB3F-4F62-BFC8-CB8F51E20419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4D64B8-B41C-4161-972E-D6A76980A832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6D1F884-822A-474C-8893-BAB1730D0B99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092088A-A060-4C0D-9D8A-B54814F77AEB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0F421F7-23C3-4DDE-8496-AF29132876EB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9A16D39-B929-4721-99FD-03E3E0822F22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1A5BC8E-701A-4DAE-B7CE-F83206CB5F4B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15B66C-CCDB-47C2-83B9-46FE039CBFDC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6D08E94-F4F0-4610-B4A5-E746051A278E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B45D8A2-9051-489E-A4DA-AAA7AC3B844A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899163A-E0A0-474A-9FE6-B4BBD2CD9E36}"/>
              </a:ext>
            </a:extLst>
          </p:cNvPr>
          <p:cNvGrpSpPr/>
          <p:nvPr/>
        </p:nvGrpSpPr>
        <p:grpSpPr>
          <a:xfrm>
            <a:off x="7275987" y="435177"/>
            <a:ext cx="3849213" cy="69448"/>
            <a:chOff x="7275987" y="879677"/>
            <a:chExt cx="3849213" cy="694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FAEB6BA-A643-49C9-AC2E-A298FA38165F}"/>
                </a:ext>
              </a:extLst>
            </p:cNvPr>
            <p:cNvSpPr/>
            <p:nvPr/>
          </p:nvSpPr>
          <p:spPr>
            <a:xfrm>
              <a:off x="8342787" y="879677"/>
              <a:ext cx="2782413" cy="694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13917FA-5BF6-40F0-93B0-A61CFD35825F}"/>
                </a:ext>
              </a:extLst>
            </p:cNvPr>
            <p:cNvSpPr/>
            <p:nvPr/>
          </p:nvSpPr>
          <p:spPr>
            <a:xfrm>
              <a:off x="7275987" y="879677"/>
              <a:ext cx="2782413" cy="694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5282D5CE-9193-4E64-A95F-BC45FF7732C6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608013-9505-4CAC-AD36-E6A055F7B23B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439A69E-0859-4F6B-9FB9-CF29AFC13B74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3DB5AFAB-6E18-4785-A4E8-80B4BBE387E6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E168DFD4-52C2-4185-802B-5D253CC20C19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4EF84CBE-2FC4-47F7-849C-E32B6DBDCF4F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D1202822-A282-496D-A43E-E17E003780DB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5A082914-05D1-4409-A39B-E984457A0E03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8498D2-7D51-406E-A266-DDA79FD3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5E49697-F0CD-4709-86C8-99CD0DE4DCB2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E3DD62-74DD-478D-A935-0EF8AD22351C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89148761-A2D9-4065-8A98-73FA5D514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>
            <a:off x="7465671" y="110807"/>
            <a:ext cx="4231844" cy="4543064"/>
          </a:xfrm>
          <a:prstGeom prst="rect">
            <a:avLst/>
          </a:prstGeom>
          <a:effectLst>
            <a:glow rad="254000">
              <a:schemeClr val="bg1">
                <a:lumMod val="65000"/>
                <a:alpha val="55000"/>
              </a:schemeClr>
            </a:glo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0BAEB36-940D-44E0-8F05-A8C52D29469B}"/>
              </a:ext>
            </a:extLst>
          </p:cNvPr>
          <p:cNvSpPr/>
          <p:nvPr/>
        </p:nvSpPr>
        <p:spPr>
          <a:xfrm>
            <a:off x="10560396" y="983051"/>
            <a:ext cx="690113" cy="690113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7852932-EF4D-4913-811C-4F23934A1A71}"/>
              </a:ext>
            </a:extLst>
          </p:cNvPr>
          <p:cNvSpPr/>
          <p:nvPr/>
        </p:nvSpPr>
        <p:spPr>
          <a:xfrm>
            <a:off x="8098312" y="2739907"/>
            <a:ext cx="698500" cy="698500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BC6F39-D3A3-4380-87D4-4DDFAE86BF40}"/>
              </a:ext>
            </a:extLst>
          </p:cNvPr>
          <p:cNvGrpSpPr/>
          <p:nvPr/>
        </p:nvGrpSpPr>
        <p:grpSpPr>
          <a:xfrm>
            <a:off x="7470237" y="110807"/>
            <a:ext cx="4231844" cy="4543064"/>
            <a:chOff x="2162203" y="778748"/>
            <a:chExt cx="4231844" cy="4543064"/>
          </a:xfrm>
          <a:effectLst/>
        </p:grpSpPr>
        <p:pic>
          <p:nvPicPr>
            <p:cNvPr id="14" name="그림 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90585F6C-AC24-4C76-9F4A-46D6C3F0F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6" t="12305" r="25095"/>
            <a:stretch/>
          </p:blipFill>
          <p:spPr>
            <a:xfrm>
              <a:off x="2162203" y="778748"/>
              <a:ext cx="4231844" cy="4543064"/>
            </a:xfrm>
            <a:prstGeom prst="rect">
              <a:avLst/>
            </a:prstGeom>
            <a:effectLst>
              <a:glow rad="254000">
                <a:srgbClr val="FF7000">
                  <a:alpha val="55000"/>
                </a:srgbClr>
              </a:glow>
            </a:effec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998797-B6A3-42BB-840C-6D4F0A44B02D}"/>
                </a:ext>
              </a:extLst>
            </p:cNvPr>
            <p:cNvSpPr/>
            <p:nvPr/>
          </p:nvSpPr>
          <p:spPr>
            <a:xfrm>
              <a:off x="5256928" y="1650992"/>
              <a:ext cx="690113" cy="690113"/>
            </a:xfrm>
            <a:prstGeom prst="ellipse">
              <a:avLst/>
            </a:prstGeom>
            <a:solidFill>
              <a:srgbClr val="0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D7CF7A-EF2F-4B40-95AF-799BA4B42041}"/>
                </a:ext>
              </a:extLst>
            </p:cNvPr>
            <p:cNvSpPr/>
            <p:nvPr/>
          </p:nvSpPr>
          <p:spPr>
            <a:xfrm>
              <a:off x="2794844" y="3407848"/>
              <a:ext cx="698500" cy="698500"/>
            </a:xfrm>
            <a:prstGeom prst="ellipse">
              <a:avLst/>
            </a:prstGeom>
            <a:solidFill>
              <a:srgbClr val="0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FDBE19-94FF-4911-9F53-C010AF4A54AF}"/>
              </a:ext>
            </a:extLst>
          </p:cNvPr>
          <p:cNvGrpSpPr/>
          <p:nvPr/>
        </p:nvGrpSpPr>
        <p:grpSpPr>
          <a:xfrm>
            <a:off x="2477546" y="2561830"/>
            <a:ext cx="5352004" cy="1297461"/>
            <a:chOff x="2477546" y="3838180"/>
            <a:chExt cx="5462786" cy="1297461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15C3978-5DB3-419C-835C-A60F2B5B3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546" y="3938884"/>
              <a:ext cx="4180429" cy="733453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9C3484-CF63-4F31-8B81-C5E733ED6FAD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>
              <a:off x="2487268" y="4837956"/>
              <a:ext cx="4594040" cy="281314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F0B0034-325C-4268-A156-E0C2D617B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158" y="4572744"/>
              <a:ext cx="2151742" cy="99593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0FDC39D-2445-4010-8236-79AE7EEE1175}"/>
                </a:ext>
              </a:extLst>
            </p:cNvPr>
            <p:cNvSpPr/>
            <p:nvPr/>
          </p:nvSpPr>
          <p:spPr>
            <a:xfrm>
              <a:off x="6448622" y="3838180"/>
              <a:ext cx="1491710" cy="1297461"/>
            </a:xfrm>
            <a:custGeom>
              <a:avLst/>
              <a:gdLst>
                <a:gd name="connsiteX0" fmla="*/ 23007 w 556594"/>
                <a:gd name="connsiteY0" fmla="*/ 55534 h 703604"/>
                <a:gd name="connsiteX1" fmla="*/ 31884 w 556594"/>
                <a:gd name="connsiteY1" fmla="*/ 597072 h 703604"/>
                <a:gd name="connsiteX2" fmla="*/ 58517 w 556594"/>
                <a:gd name="connsiteY2" fmla="*/ 676971 h 703604"/>
                <a:gd name="connsiteX3" fmla="*/ 67395 w 556594"/>
                <a:gd name="connsiteY3" fmla="*/ 703604 h 703604"/>
                <a:gd name="connsiteX4" fmla="*/ 236071 w 556594"/>
                <a:gd name="connsiteY4" fmla="*/ 694726 h 703604"/>
                <a:gd name="connsiteX5" fmla="*/ 262704 w 556594"/>
                <a:gd name="connsiteY5" fmla="*/ 685849 h 703604"/>
                <a:gd name="connsiteX6" fmla="*/ 440257 w 556594"/>
                <a:gd name="connsiteY6" fmla="*/ 676971 h 703604"/>
                <a:gd name="connsiteX7" fmla="*/ 475768 w 556594"/>
                <a:gd name="connsiteY7" fmla="*/ 668093 h 703604"/>
                <a:gd name="connsiteX8" fmla="*/ 546789 w 556594"/>
                <a:gd name="connsiteY8" fmla="*/ 588194 h 703604"/>
                <a:gd name="connsiteX9" fmla="*/ 555667 w 556594"/>
                <a:gd name="connsiteY9" fmla="*/ 543806 h 703604"/>
                <a:gd name="connsiteX10" fmla="*/ 537912 w 556594"/>
                <a:gd name="connsiteY10" fmla="*/ 170944 h 703604"/>
                <a:gd name="connsiteX11" fmla="*/ 520156 w 556594"/>
                <a:gd name="connsiteY11" fmla="*/ 82167 h 703604"/>
                <a:gd name="connsiteX12" fmla="*/ 484645 w 556594"/>
                <a:gd name="connsiteY12" fmla="*/ 11146 h 703604"/>
                <a:gd name="connsiteX13" fmla="*/ 458012 w 556594"/>
                <a:gd name="connsiteY13" fmla="*/ 2268 h 703604"/>
                <a:gd name="connsiteX14" fmla="*/ 342603 w 556594"/>
                <a:gd name="connsiteY14" fmla="*/ 11146 h 703604"/>
                <a:gd name="connsiteX15" fmla="*/ 23007 w 556594"/>
                <a:gd name="connsiteY15" fmla="*/ 55534 h 70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594" h="703604">
                  <a:moveTo>
                    <a:pt x="23007" y="55534"/>
                  </a:moveTo>
                  <a:cubicBezTo>
                    <a:pt x="-28780" y="153188"/>
                    <a:pt x="21585" y="416829"/>
                    <a:pt x="31884" y="597072"/>
                  </a:cubicBezTo>
                  <a:cubicBezTo>
                    <a:pt x="33486" y="625100"/>
                    <a:pt x="49639" y="650338"/>
                    <a:pt x="58517" y="676971"/>
                  </a:cubicBezTo>
                  <a:lnTo>
                    <a:pt x="67395" y="703604"/>
                  </a:lnTo>
                  <a:cubicBezTo>
                    <a:pt x="123620" y="700645"/>
                    <a:pt x="179999" y="699823"/>
                    <a:pt x="236071" y="694726"/>
                  </a:cubicBezTo>
                  <a:cubicBezTo>
                    <a:pt x="245390" y="693879"/>
                    <a:pt x="253381" y="686660"/>
                    <a:pt x="262704" y="685849"/>
                  </a:cubicBezTo>
                  <a:cubicBezTo>
                    <a:pt x="321740" y="680716"/>
                    <a:pt x="381073" y="679930"/>
                    <a:pt x="440257" y="676971"/>
                  </a:cubicBezTo>
                  <a:cubicBezTo>
                    <a:pt x="452094" y="674012"/>
                    <a:pt x="465772" y="675090"/>
                    <a:pt x="475768" y="668093"/>
                  </a:cubicBezTo>
                  <a:cubicBezTo>
                    <a:pt x="513775" y="641488"/>
                    <a:pt x="524795" y="621185"/>
                    <a:pt x="546789" y="588194"/>
                  </a:cubicBezTo>
                  <a:cubicBezTo>
                    <a:pt x="549748" y="573398"/>
                    <a:pt x="555667" y="558895"/>
                    <a:pt x="555667" y="543806"/>
                  </a:cubicBezTo>
                  <a:cubicBezTo>
                    <a:pt x="555667" y="360489"/>
                    <a:pt x="562724" y="303277"/>
                    <a:pt x="537912" y="170944"/>
                  </a:cubicBezTo>
                  <a:cubicBezTo>
                    <a:pt x="532350" y="141282"/>
                    <a:pt x="529699" y="110797"/>
                    <a:pt x="520156" y="82167"/>
                  </a:cubicBezTo>
                  <a:cubicBezTo>
                    <a:pt x="511302" y="55604"/>
                    <a:pt x="510471" y="26641"/>
                    <a:pt x="484645" y="11146"/>
                  </a:cubicBezTo>
                  <a:cubicBezTo>
                    <a:pt x="476621" y="6331"/>
                    <a:pt x="466890" y="5227"/>
                    <a:pt x="458012" y="2268"/>
                  </a:cubicBezTo>
                  <a:cubicBezTo>
                    <a:pt x="419542" y="5227"/>
                    <a:pt x="381138" y="9219"/>
                    <a:pt x="342603" y="11146"/>
                  </a:cubicBezTo>
                  <a:cubicBezTo>
                    <a:pt x="149716" y="20791"/>
                    <a:pt x="74794" y="-42120"/>
                    <a:pt x="23007" y="55534"/>
                  </a:cubicBezTo>
                  <a:close/>
                </a:path>
              </a:pathLst>
            </a:custGeom>
            <a:noFill/>
            <a:ln w="88900">
              <a:solidFill>
                <a:srgbClr val="C00000"/>
              </a:solidFill>
            </a:ln>
            <a:effectLst>
              <a:glow rad="127000">
                <a:srgbClr val="FF7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3014E63E-3A2F-42C3-B786-46E7D1884455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체력 풀">
            <a:extLst>
              <a:ext uri="{FF2B5EF4-FFF2-40B4-BE49-F238E27FC236}">
                <a16:creationId xmlns:a16="http://schemas.microsoft.com/office/drawing/2014/main" id="{6DDBE186-AB59-48DB-B6FD-119EFD72AE9C}"/>
              </a:ext>
            </a:extLst>
          </p:cNvPr>
          <p:cNvSpPr/>
          <p:nvPr/>
        </p:nvSpPr>
        <p:spPr>
          <a:xfrm>
            <a:off x="7275987" y="435177"/>
            <a:ext cx="3849213" cy="694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체력 닳음">
            <a:extLst>
              <a:ext uri="{FF2B5EF4-FFF2-40B4-BE49-F238E27FC236}">
                <a16:creationId xmlns:a16="http://schemas.microsoft.com/office/drawing/2014/main" id="{069CE57C-DCD7-4AE2-B1E4-7DBA882C4D5B}"/>
              </a:ext>
            </a:extLst>
          </p:cNvPr>
          <p:cNvSpPr/>
          <p:nvPr/>
        </p:nvSpPr>
        <p:spPr>
          <a:xfrm>
            <a:off x="10029825" y="435177"/>
            <a:ext cx="1095375" cy="6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B1195D-F1C3-4163-88BD-6AB766FD4131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129720-B07E-4FC1-BED4-BA3053CB4386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27EA35E-5828-49BA-976F-9418C1C34182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BCDBED5-3233-43E1-A2B8-F82531A5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2132BEE-53E8-40D1-9067-6E1CCFDB0E36}"/>
              </a:ext>
            </a:extLst>
          </p:cNvPr>
          <p:cNvSpPr/>
          <p:nvPr/>
        </p:nvSpPr>
        <p:spPr>
          <a:xfrm>
            <a:off x="9477843" y="4822618"/>
            <a:ext cx="2203170" cy="1311751"/>
          </a:xfrm>
          <a:custGeom>
            <a:avLst/>
            <a:gdLst>
              <a:gd name="connsiteX0" fmla="*/ 52252 w 2632266"/>
              <a:gd name="connsiteY0" fmla="*/ 0 h 2229395"/>
              <a:gd name="connsiteX1" fmla="*/ 34834 w 2632266"/>
              <a:gd name="connsiteY1" fmla="*/ 69669 h 2229395"/>
              <a:gd name="connsiteX2" fmla="*/ 26126 w 2632266"/>
              <a:gd name="connsiteY2" fmla="*/ 156755 h 2229395"/>
              <a:gd name="connsiteX3" fmla="*/ 17417 w 2632266"/>
              <a:gd name="connsiteY3" fmla="*/ 200298 h 2229395"/>
              <a:gd name="connsiteX4" fmla="*/ 0 w 2632266"/>
              <a:gd name="connsiteY4" fmla="*/ 661852 h 2229395"/>
              <a:gd name="connsiteX5" fmla="*/ 8709 w 2632266"/>
              <a:gd name="connsiteY5" fmla="*/ 1846218 h 2229395"/>
              <a:gd name="connsiteX6" fmla="*/ 17417 w 2632266"/>
              <a:gd name="connsiteY6" fmla="*/ 1907178 h 2229395"/>
              <a:gd name="connsiteX7" fmla="*/ 34834 w 2632266"/>
              <a:gd name="connsiteY7" fmla="*/ 1959429 h 2229395"/>
              <a:gd name="connsiteX8" fmla="*/ 121920 w 2632266"/>
              <a:gd name="connsiteY8" fmla="*/ 2037806 h 2229395"/>
              <a:gd name="connsiteX9" fmla="*/ 182880 w 2632266"/>
              <a:gd name="connsiteY9" fmla="*/ 2046515 h 2229395"/>
              <a:gd name="connsiteX10" fmla="*/ 505097 w 2632266"/>
              <a:gd name="connsiteY10" fmla="*/ 2098766 h 2229395"/>
              <a:gd name="connsiteX11" fmla="*/ 1036320 w 2632266"/>
              <a:gd name="connsiteY11" fmla="*/ 2142309 h 2229395"/>
              <a:gd name="connsiteX12" fmla="*/ 1393372 w 2632266"/>
              <a:gd name="connsiteY12" fmla="*/ 2159726 h 2229395"/>
              <a:gd name="connsiteX13" fmla="*/ 1611086 w 2632266"/>
              <a:gd name="connsiteY13" fmla="*/ 2177143 h 2229395"/>
              <a:gd name="connsiteX14" fmla="*/ 2133600 w 2632266"/>
              <a:gd name="connsiteY14" fmla="*/ 2211978 h 2229395"/>
              <a:gd name="connsiteX15" fmla="*/ 2534194 w 2632266"/>
              <a:gd name="connsiteY15" fmla="*/ 2229395 h 2229395"/>
              <a:gd name="connsiteX16" fmla="*/ 2595154 w 2632266"/>
              <a:gd name="connsiteY16" fmla="*/ 2211978 h 2229395"/>
              <a:gd name="connsiteX17" fmla="*/ 2603863 w 2632266"/>
              <a:gd name="connsiteY17" fmla="*/ 2177143 h 2229395"/>
              <a:gd name="connsiteX18" fmla="*/ 2621280 w 2632266"/>
              <a:gd name="connsiteY18" fmla="*/ 2081349 h 2229395"/>
              <a:gd name="connsiteX19" fmla="*/ 2621280 w 2632266"/>
              <a:gd name="connsiteY19" fmla="*/ 1497875 h 2229395"/>
              <a:gd name="connsiteX20" fmla="*/ 2595154 w 2632266"/>
              <a:gd name="connsiteY20" fmla="*/ 1349829 h 2229395"/>
              <a:gd name="connsiteX21" fmla="*/ 2577737 w 2632266"/>
              <a:gd name="connsiteY21" fmla="*/ 1227909 h 2229395"/>
              <a:gd name="connsiteX22" fmla="*/ 2569029 w 2632266"/>
              <a:gd name="connsiteY22" fmla="*/ 1184366 h 2229395"/>
              <a:gd name="connsiteX23" fmla="*/ 2551612 w 2632266"/>
              <a:gd name="connsiteY23" fmla="*/ 1062446 h 2229395"/>
              <a:gd name="connsiteX24" fmla="*/ 2542903 w 2632266"/>
              <a:gd name="connsiteY24" fmla="*/ 1036320 h 2229395"/>
              <a:gd name="connsiteX25" fmla="*/ 2508069 w 2632266"/>
              <a:gd name="connsiteY25" fmla="*/ 888275 h 2229395"/>
              <a:gd name="connsiteX26" fmla="*/ 2499360 w 2632266"/>
              <a:gd name="connsiteY26" fmla="*/ 844732 h 2229395"/>
              <a:gd name="connsiteX27" fmla="*/ 2473234 w 2632266"/>
              <a:gd name="connsiteY27" fmla="*/ 731520 h 2229395"/>
              <a:gd name="connsiteX28" fmla="*/ 2447109 w 2632266"/>
              <a:gd name="connsiteY28" fmla="*/ 592183 h 2229395"/>
              <a:gd name="connsiteX29" fmla="*/ 2438400 w 2632266"/>
              <a:gd name="connsiteY29" fmla="*/ 557349 h 2229395"/>
              <a:gd name="connsiteX30" fmla="*/ 2386149 w 2632266"/>
              <a:gd name="connsiteY30" fmla="*/ 304800 h 2229395"/>
              <a:gd name="connsiteX31" fmla="*/ 2368732 w 2632266"/>
              <a:gd name="connsiteY31" fmla="*/ 243840 h 2229395"/>
              <a:gd name="connsiteX32" fmla="*/ 2360023 w 2632266"/>
              <a:gd name="connsiteY32" fmla="*/ 200298 h 2229395"/>
              <a:gd name="connsiteX33" fmla="*/ 2351314 w 2632266"/>
              <a:gd name="connsiteY33" fmla="*/ 174172 h 2229395"/>
              <a:gd name="connsiteX34" fmla="*/ 2272937 w 2632266"/>
              <a:gd name="connsiteY34" fmla="*/ 165463 h 2229395"/>
              <a:gd name="connsiteX35" fmla="*/ 2168434 w 2632266"/>
              <a:gd name="connsiteY35" fmla="*/ 156755 h 2229395"/>
              <a:gd name="connsiteX36" fmla="*/ 2116183 w 2632266"/>
              <a:gd name="connsiteY36" fmla="*/ 148046 h 2229395"/>
              <a:gd name="connsiteX37" fmla="*/ 2081349 w 2632266"/>
              <a:gd name="connsiteY37" fmla="*/ 139338 h 2229395"/>
              <a:gd name="connsiteX38" fmla="*/ 1497874 w 2632266"/>
              <a:gd name="connsiteY38" fmla="*/ 113212 h 2229395"/>
              <a:gd name="connsiteX39" fmla="*/ 1071154 w 2632266"/>
              <a:gd name="connsiteY39" fmla="*/ 87086 h 2229395"/>
              <a:gd name="connsiteX40" fmla="*/ 261257 w 2632266"/>
              <a:gd name="connsiteY40" fmla="*/ 78378 h 222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32266" h="2229395">
                <a:moveTo>
                  <a:pt x="52252" y="0"/>
                </a:moveTo>
                <a:cubicBezTo>
                  <a:pt x="46446" y="23223"/>
                  <a:pt x="38769" y="46057"/>
                  <a:pt x="34834" y="69669"/>
                </a:cubicBezTo>
                <a:cubicBezTo>
                  <a:pt x="30038" y="98445"/>
                  <a:pt x="29982" y="127837"/>
                  <a:pt x="26126" y="156755"/>
                </a:cubicBezTo>
                <a:cubicBezTo>
                  <a:pt x="24170" y="171427"/>
                  <a:pt x="20320" y="185784"/>
                  <a:pt x="17417" y="200298"/>
                </a:cubicBezTo>
                <a:cubicBezTo>
                  <a:pt x="9299" y="354543"/>
                  <a:pt x="0" y="506889"/>
                  <a:pt x="0" y="661852"/>
                </a:cubicBezTo>
                <a:cubicBezTo>
                  <a:pt x="0" y="1056651"/>
                  <a:pt x="3188" y="1451457"/>
                  <a:pt x="8709" y="1846218"/>
                </a:cubicBezTo>
                <a:cubicBezTo>
                  <a:pt x="8996" y="1866742"/>
                  <a:pt x="12802" y="1887177"/>
                  <a:pt x="17417" y="1907178"/>
                </a:cubicBezTo>
                <a:cubicBezTo>
                  <a:pt x="21545" y="1925067"/>
                  <a:pt x="25212" y="1943793"/>
                  <a:pt x="34834" y="1959429"/>
                </a:cubicBezTo>
                <a:cubicBezTo>
                  <a:pt x="54597" y="1991544"/>
                  <a:pt x="83005" y="2027193"/>
                  <a:pt x="121920" y="2037806"/>
                </a:cubicBezTo>
                <a:cubicBezTo>
                  <a:pt x="141723" y="2043207"/>
                  <a:pt x="162794" y="2042286"/>
                  <a:pt x="182880" y="2046515"/>
                </a:cubicBezTo>
                <a:cubicBezTo>
                  <a:pt x="465701" y="2106056"/>
                  <a:pt x="33089" y="2036425"/>
                  <a:pt x="505097" y="2098766"/>
                </a:cubicBezTo>
                <a:cubicBezTo>
                  <a:pt x="879692" y="2148241"/>
                  <a:pt x="624989" y="2129844"/>
                  <a:pt x="1036320" y="2142309"/>
                </a:cubicBezTo>
                <a:cubicBezTo>
                  <a:pt x="1238599" y="2164786"/>
                  <a:pt x="976937" y="2137809"/>
                  <a:pt x="1393372" y="2159726"/>
                </a:cubicBezTo>
                <a:cubicBezTo>
                  <a:pt x="1466075" y="2163552"/>
                  <a:pt x="1538464" y="2172017"/>
                  <a:pt x="1611086" y="2177143"/>
                </a:cubicBezTo>
                <a:lnTo>
                  <a:pt x="2133600" y="2211978"/>
                </a:lnTo>
                <a:cubicBezTo>
                  <a:pt x="2383208" y="2224458"/>
                  <a:pt x="2249685" y="2218452"/>
                  <a:pt x="2534194" y="2229395"/>
                </a:cubicBezTo>
                <a:cubicBezTo>
                  <a:pt x="2554514" y="2223589"/>
                  <a:pt x="2578248" y="2224658"/>
                  <a:pt x="2595154" y="2211978"/>
                </a:cubicBezTo>
                <a:cubicBezTo>
                  <a:pt x="2604729" y="2204797"/>
                  <a:pt x="2601722" y="2188919"/>
                  <a:pt x="2603863" y="2177143"/>
                </a:cubicBezTo>
                <a:cubicBezTo>
                  <a:pt x="2624669" y="2062716"/>
                  <a:pt x="2601527" y="2160364"/>
                  <a:pt x="2621280" y="2081349"/>
                </a:cubicBezTo>
                <a:cubicBezTo>
                  <a:pt x="2632024" y="1845000"/>
                  <a:pt x="2639378" y="1778381"/>
                  <a:pt x="2621280" y="1497875"/>
                </a:cubicBezTo>
                <a:cubicBezTo>
                  <a:pt x="2618054" y="1447868"/>
                  <a:pt x="2602241" y="1399437"/>
                  <a:pt x="2595154" y="1349829"/>
                </a:cubicBezTo>
                <a:cubicBezTo>
                  <a:pt x="2589348" y="1309189"/>
                  <a:pt x="2584139" y="1268459"/>
                  <a:pt x="2577737" y="1227909"/>
                </a:cubicBezTo>
                <a:cubicBezTo>
                  <a:pt x="2575429" y="1213288"/>
                  <a:pt x="2571337" y="1198987"/>
                  <a:pt x="2569029" y="1184366"/>
                </a:cubicBezTo>
                <a:cubicBezTo>
                  <a:pt x="2562627" y="1143816"/>
                  <a:pt x="2558746" y="1102874"/>
                  <a:pt x="2551612" y="1062446"/>
                </a:cubicBezTo>
                <a:cubicBezTo>
                  <a:pt x="2550017" y="1053406"/>
                  <a:pt x="2545129" y="1045226"/>
                  <a:pt x="2542903" y="1036320"/>
                </a:cubicBezTo>
                <a:cubicBezTo>
                  <a:pt x="2530607" y="987138"/>
                  <a:pt x="2518012" y="937986"/>
                  <a:pt x="2508069" y="888275"/>
                </a:cubicBezTo>
                <a:cubicBezTo>
                  <a:pt x="2505166" y="873761"/>
                  <a:pt x="2502571" y="859181"/>
                  <a:pt x="2499360" y="844732"/>
                </a:cubicBezTo>
                <a:cubicBezTo>
                  <a:pt x="2490958" y="806925"/>
                  <a:pt x="2481081" y="769446"/>
                  <a:pt x="2473234" y="731520"/>
                </a:cubicBezTo>
                <a:cubicBezTo>
                  <a:pt x="2463660" y="685245"/>
                  <a:pt x="2456376" y="638520"/>
                  <a:pt x="2447109" y="592183"/>
                </a:cubicBezTo>
                <a:cubicBezTo>
                  <a:pt x="2444762" y="580447"/>
                  <a:pt x="2440747" y="569085"/>
                  <a:pt x="2438400" y="557349"/>
                </a:cubicBezTo>
                <a:cubicBezTo>
                  <a:pt x="2412763" y="429163"/>
                  <a:pt x="2413341" y="404504"/>
                  <a:pt x="2386149" y="304800"/>
                </a:cubicBezTo>
                <a:cubicBezTo>
                  <a:pt x="2368686" y="240768"/>
                  <a:pt x="2386145" y="322201"/>
                  <a:pt x="2368732" y="243840"/>
                </a:cubicBezTo>
                <a:cubicBezTo>
                  <a:pt x="2365521" y="229391"/>
                  <a:pt x="2363613" y="214657"/>
                  <a:pt x="2360023" y="200298"/>
                </a:cubicBezTo>
                <a:cubicBezTo>
                  <a:pt x="2357796" y="191392"/>
                  <a:pt x="2359837" y="177581"/>
                  <a:pt x="2351314" y="174172"/>
                </a:cubicBezTo>
                <a:cubicBezTo>
                  <a:pt x="2326908" y="164409"/>
                  <a:pt x="2299105" y="167955"/>
                  <a:pt x="2272937" y="165463"/>
                </a:cubicBezTo>
                <a:cubicBezTo>
                  <a:pt x="2238139" y="162149"/>
                  <a:pt x="2203268" y="159658"/>
                  <a:pt x="2168434" y="156755"/>
                </a:cubicBezTo>
                <a:cubicBezTo>
                  <a:pt x="2151017" y="153852"/>
                  <a:pt x="2133497" y="151509"/>
                  <a:pt x="2116183" y="148046"/>
                </a:cubicBezTo>
                <a:cubicBezTo>
                  <a:pt x="2104447" y="145699"/>
                  <a:pt x="2093299" y="140011"/>
                  <a:pt x="2081349" y="139338"/>
                </a:cubicBezTo>
                <a:cubicBezTo>
                  <a:pt x="1886971" y="128387"/>
                  <a:pt x="1692066" y="127084"/>
                  <a:pt x="1497874" y="113212"/>
                </a:cubicBezTo>
                <a:cubicBezTo>
                  <a:pt x="1371261" y="104168"/>
                  <a:pt x="1174817" y="89554"/>
                  <a:pt x="1071154" y="87086"/>
                </a:cubicBezTo>
                <a:cubicBezTo>
                  <a:pt x="801249" y="80660"/>
                  <a:pt x="531238" y="78378"/>
                  <a:pt x="261257" y="78378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39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381EA5-3C06-4B1D-8355-B200BB117869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A6A2A8B-37C7-44BD-B2FC-C6A59FEF1411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1C4A354-2669-48D8-B4B5-A17E0F9BF317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DB9A27-5989-46A7-83C0-4152D937A159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4726C5E-C86C-4CED-A391-64E997BBA19A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25FCC2-9E37-45DE-A0B6-55948425F9A0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A8416D-64CB-437D-9A26-26083FA3CE7B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E6EA57-A458-4FC1-A083-76ED4C25172E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97A4EE7-DC43-4F49-B0A9-6AEC91BD46CF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CF7FD85-0A36-4CA0-BC80-004A7882AB89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F2F1CF9-87A7-4ED9-8753-4C63CE1B5A31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A2DC895-4A9B-4550-9F2F-A5EAAA0E8970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C4F77FF-EEC1-4BD7-B302-78BBEDD02D92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4699308-F222-4C90-ABDC-B16F8E260C79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B7574F5-F0FF-412A-B5B6-717555789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67" b="93151" l="9916" r="89451">
                        <a14:foregroundMark x1="37553" y1="6262" x2="37553" y2="6262"/>
                        <a14:foregroundMark x1="43249" y1="12133" x2="43249" y2="12133"/>
                        <a14:foregroundMark x1="73418" y1="36791" x2="73418" y2="36791"/>
                        <a14:foregroundMark x1="73207" y1="91781" x2="73207" y2="91781"/>
                        <a14:foregroundMark x1="26371" y1="70254" x2="26371" y2="70254"/>
                        <a14:foregroundMark x1="58228" y1="93151" x2="45570" y2="91389"/>
                        <a14:foregroundMark x1="53797" y1="58121" x2="63924" y2="68885"/>
                        <a14:foregroundMark x1="65823" y1="45401" x2="65612" y2="69472"/>
                        <a14:foregroundMark x1="65612" y1="69472" x2="65401" y2="69667"/>
                        <a14:foregroundMark x1="68987" y1="49511" x2="68776" y2="71233"/>
                        <a14:foregroundMark x1="68776" y1="71233" x2="66245" y2="77299"/>
                        <a14:foregroundMark x1="75527" y1="54990" x2="66245" y2="79843"/>
                        <a14:foregroundMark x1="66245" y1="79843" x2="57384" y2="86301"/>
                        <a14:foregroundMark x1="57384" y1="86301" x2="45992" y2="81800"/>
                        <a14:foregroundMark x1="45992" y1="81800" x2="35021" y2="80626"/>
                        <a14:foregroundMark x1="35021" y1="80626" x2="31224" y2="70646"/>
                        <a14:foregroundMark x1="31224" y1="70646" x2="16667" y2="54207"/>
                        <a14:foregroundMark x1="16667" y1="54207" x2="20675" y2="45010"/>
                        <a14:foregroundMark x1="20675" y1="45010" x2="30380" y2="49511"/>
                        <a14:foregroundMark x1="30380" y1="49511" x2="35865" y2="9785"/>
                        <a14:foregroundMark x1="35865" y1="9785" x2="43249" y2="16830"/>
                        <a14:foregroundMark x1="43249" y1="16830" x2="43460" y2="27202"/>
                        <a14:foregroundMark x1="43460" y1="27202" x2="53376" y2="30724"/>
                        <a14:foregroundMark x1="53376" y1="30724" x2="59916" y2="4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25408">
            <a:off x="8873612" y="4862020"/>
            <a:ext cx="683176" cy="736504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DE213EF9-21DF-4ED4-829E-1CE79B690B39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BDCF210-69F1-41D1-8554-E41EB380FC99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7CD6059-C150-4496-AA6B-F6F88657D922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AEE94775-4F3D-4C5E-BE00-4A2F62020300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6DB3147C-9FE3-4FB7-BB7E-9BB5C3B5C36F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821CE5EC-19BC-4618-8A53-3DE9ADD0C75F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하트 52">
            <a:extLst>
              <a:ext uri="{FF2B5EF4-FFF2-40B4-BE49-F238E27FC236}">
                <a16:creationId xmlns:a16="http://schemas.microsoft.com/office/drawing/2014/main" id="{BB903005-021E-4EFF-BA99-8D93C794F40D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하트 53">
            <a:extLst>
              <a:ext uri="{FF2B5EF4-FFF2-40B4-BE49-F238E27FC236}">
                <a16:creationId xmlns:a16="http://schemas.microsoft.com/office/drawing/2014/main" id="{12804D65-8226-4581-8615-6FDD11D05574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6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39236F-C684-42F2-9607-D701966016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D573FD57-A4D4-43DC-8184-18DF2B086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>
            <a:off x="7465671" y="110807"/>
            <a:ext cx="4231844" cy="4543064"/>
          </a:xfrm>
          <a:prstGeom prst="rect">
            <a:avLst/>
          </a:prstGeom>
          <a:effectLst>
            <a:glow rad="254000">
              <a:schemeClr val="bg1">
                <a:lumMod val="65000"/>
                <a:alpha val="55000"/>
              </a:schemeClr>
            </a:glow>
          </a:effectLst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5B914D5-4CC3-4AA5-9D4A-D62F850C9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>
            <a:off x="7465344" y="110807"/>
            <a:ext cx="4231844" cy="4543064"/>
          </a:xfrm>
          <a:prstGeom prst="rect">
            <a:avLst/>
          </a:prstGeom>
          <a:effectLst>
            <a:glow rad="254000">
              <a:srgbClr val="5DF1D5">
                <a:alpha val="55000"/>
              </a:srgbClr>
            </a:glo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F434674-3A3F-49A7-9FD3-8546DC506E63}"/>
              </a:ext>
            </a:extLst>
          </p:cNvPr>
          <p:cNvSpPr/>
          <p:nvPr/>
        </p:nvSpPr>
        <p:spPr>
          <a:xfrm>
            <a:off x="7733902" y="1511812"/>
            <a:ext cx="1052081" cy="1052081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56789A3-5946-45EC-BC7E-FA0C42B05B29}"/>
              </a:ext>
            </a:extLst>
          </p:cNvPr>
          <p:cNvSpPr/>
          <p:nvPr/>
        </p:nvSpPr>
        <p:spPr>
          <a:xfrm>
            <a:off x="10465600" y="1856298"/>
            <a:ext cx="1052081" cy="1052081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79F9617-1E1D-44B9-AA2D-6A014067E46F}"/>
              </a:ext>
            </a:extLst>
          </p:cNvPr>
          <p:cNvSpPr/>
          <p:nvPr/>
        </p:nvSpPr>
        <p:spPr>
          <a:xfrm>
            <a:off x="8106148" y="2755580"/>
            <a:ext cx="682827" cy="682827"/>
          </a:xfrm>
          <a:prstGeom prst="ellipse">
            <a:avLst/>
          </a:prstGeom>
          <a:solidFill>
            <a:srgbClr val="0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84A000-D1CA-48AB-A2D6-5F7E7BAF8806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080C18F-2CAC-4FCD-AEB1-4D32C0D92E42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F9A3E4D-598F-4540-A50E-0B4249B6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321CAD0C-8DD5-4FF6-B869-886611DD9E7C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2011D5-EC3C-4C71-AC77-F7BD2897C470}"/>
              </a:ext>
            </a:extLst>
          </p:cNvPr>
          <p:cNvGrpSpPr/>
          <p:nvPr/>
        </p:nvGrpSpPr>
        <p:grpSpPr>
          <a:xfrm>
            <a:off x="2447782" y="2477689"/>
            <a:ext cx="5565068" cy="1381803"/>
            <a:chOff x="4674023" y="3083954"/>
            <a:chExt cx="5565068" cy="138180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DD93B1D-067A-482C-BF2A-1EE4BBF4EC1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4674023" y="3083954"/>
              <a:ext cx="4693421" cy="1095502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2A2A9FF-1805-4DA5-B2CB-A907E33CB50B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4674023" y="4270734"/>
              <a:ext cx="3821771" cy="195023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65E92B2-C579-4382-A6AD-5C84E9EF4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9075" y="3703258"/>
              <a:ext cx="3912183" cy="554284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5A8FFC77-C8BC-4B7A-A251-76542BA4B3CF}"/>
                </a:ext>
              </a:extLst>
            </p:cNvPr>
            <p:cNvSpPr/>
            <p:nvPr/>
          </p:nvSpPr>
          <p:spPr>
            <a:xfrm>
              <a:off x="8495794" y="3083954"/>
              <a:ext cx="1743297" cy="1381803"/>
            </a:xfrm>
            <a:custGeom>
              <a:avLst/>
              <a:gdLst>
                <a:gd name="connsiteX0" fmla="*/ 0 w 1743297"/>
                <a:gd name="connsiteY0" fmla="*/ 1381803 h 1381803"/>
                <a:gd name="connsiteX1" fmla="*/ 871649 w 1743297"/>
                <a:gd name="connsiteY1" fmla="*/ 0 h 1381803"/>
                <a:gd name="connsiteX2" fmla="*/ 1743297 w 1743297"/>
                <a:gd name="connsiteY2" fmla="*/ 1381803 h 1381803"/>
                <a:gd name="connsiteX3" fmla="*/ 0 w 1743297"/>
                <a:gd name="connsiteY3" fmla="*/ 1381803 h 138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43297" h="1381803" extrusionOk="0">
                  <a:moveTo>
                    <a:pt x="0" y="1381803"/>
                  </a:moveTo>
                  <a:cubicBezTo>
                    <a:pt x="400371" y="885128"/>
                    <a:pt x="577234" y="322287"/>
                    <a:pt x="871649" y="0"/>
                  </a:cubicBezTo>
                  <a:cubicBezTo>
                    <a:pt x="1218967" y="411138"/>
                    <a:pt x="1446479" y="1063799"/>
                    <a:pt x="1743297" y="1381803"/>
                  </a:cubicBezTo>
                  <a:cubicBezTo>
                    <a:pt x="1385115" y="1482374"/>
                    <a:pt x="654445" y="1519508"/>
                    <a:pt x="0" y="1381803"/>
                  </a:cubicBezTo>
                  <a:close/>
                </a:path>
              </a:pathLst>
            </a:custGeom>
            <a:noFill/>
            <a:ln w="88900">
              <a:solidFill>
                <a:srgbClr val="0535FF"/>
              </a:solidFill>
              <a:extLst>
                <a:ext uri="{C807C97D-BFC1-408E-A445-0C87EB9F89A2}">
                  <ask:lineSketchStyleProps xmlns:ask="http://schemas.microsoft.com/office/drawing/2018/sketchyshapes" xmlns="" sd="2412474624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rgbClr val="5DF1D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81D24D6-B495-4E7B-9248-A4D91E8E8FB4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ㅠ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137958D-79A8-40D2-8BD6-6B8D71BAFBFA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5A707AD-DCF3-49E7-9BBE-6E87531A0F67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D1CA295-4163-4100-AD69-45A4609D8B72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AE8318-63B3-4F01-BFD6-F63887E950D0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BB12EA4-C6C5-494F-A050-1CC9B3113358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3BF3640-94AA-4FD7-9420-ABAB1437D2BB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FCFEE0-1F70-4A19-8173-5E70C355AEFF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CE580097-6F43-4275-93CE-9122915ED5AF}"/>
              </a:ext>
            </a:extLst>
          </p:cNvPr>
          <p:cNvSpPr/>
          <p:nvPr/>
        </p:nvSpPr>
        <p:spPr>
          <a:xfrm rot="21230683">
            <a:off x="9358423" y="4411244"/>
            <a:ext cx="2052125" cy="1763545"/>
          </a:xfrm>
          <a:custGeom>
            <a:avLst/>
            <a:gdLst>
              <a:gd name="connsiteX0" fmla="*/ 2670628 w 4011220"/>
              <a:gd name="connsiteY0" fmla="*/ 0 h 2763735"/>
              <a:gd name="connsiteX1" fmla="*/ 2540000 w 4011220"/>
              <a:gd name="connsiteY1" fmla="*/ 87086 h 2763735"/>
              <a:gd name="connsiteX2" fmla="*/ 2394857 w 4011220"/>
              <a:gd name="connsiteY2" fmla="*/ 174171 h 2763735"/>
              <a:gd name="connsiteX3" fmla="*/ 2235200 w 4011220"/>
              <a:gd name="connsiteY3" fmla="*/ 290286 h 2763735"/>
              <a:gd name="connsiteX4" fmla="*/ 2177142 w 4011220"/>
              <a:gd name="connsiteY4" fmla="*/ 319314 h 2763735"/>
              <a:gd name="connsiteX5" fmla="*/ 1959428 w 4011220"/>
              <a:gd name="connsiteY5" fmla="*/ 449943 h 2763735"/>
              <a:gd name="connsiteX6" fmla="*/ 1567542 w 4011220"/>
              <a:gd name="connsiteY6" fmla="*/ 740229 h 2763735"/>
              <a:gd name="connsiteX7" fmla="*/ 1524000 w 4011220"/>
              <a:gd name="connsiteY7" fmla="*/ 783771 h 2763735"/>
              <a:gd name="connsiteX8" fmla="*/ 1233714 w 4011220"/>
              <a:gd name="connsiteY8" fmla="*/ 1045029 h 2763735"/>
              <a:gd name="connsiteX9" fmla="*/ 1103085 w 4011220"/>
              <a:gd name="connsiteY9" fmla="*/ 1175657 h 2763735"/>
              <a:gd name="connsiteX10" fmla="*/ 928914 w 4011220"/>
              <a:gd name="connsiteY10" fmla="*/ 1335314 h 2763735"/>
              <a:gd name="connsiteX11" fmla="*/ 798285 w 4011220"/>
              <a:gd name="connsiteY11" fmla="*/ 1480457 h 2763735"/>
              <a:gd name="connsiteX12" fmla="*/ 682171 w 4011220"/>
              <a:gd name="connsiteY12" fmla="*/ 1625600 h 2763735"/>
              <a:gd name="connsiteX13" fmla="*/ 653142 w 4011220"/>
              <a:gd name="connsiteY13" fmla="*/ 1669143 h 2763735"/>
              <a:gd name="connsiteX14" fmla="*/ 551542 w 4011220"/>
              <a:gd name="connsiteY14" fmla="*/ 1799771 h 2763735"/>
              <a:gd name="connsiteX15" fmla="*/ 508000 w 4011220"/>
              <a:gd name="connsiteY15" fmla="*/ 1843314 h 2763735"/>
              <a:gd name="connsiteX16" fmla="*/ 420914 w 4011220"/>
              <a:gd name="connsiteY16" fmla="*/ 1944914 h 2763735"/>
              <a:gd name="connsiteX17" fmla="*/ 319314 w 4011220"/>
              <a:gd name="connsiteY17" fmla="*/ 2075543 h 2763735"/>
              <a:gd name="connsiteX18" fmla="*/ 217714 w 4011220"/>
              <a:gd name="connsiteY18" fmla="*/ 2177143 h 2763735"/>
              <a:gd name="connsiteX19" fmla="*/ 188685 w 4011220"/>
              <a:gd name="connsiteY19" fmla="*/ 2220686 h 2763735"/>
              <a:gd name="connsiteX20" fmla="*/ 14514 w 4011220"/>
              <a:gd name="connsiteY20" fmla="*/ 2423886 h 2763735"/>
              <a:gd name="connsiteX21" fmla="*/ 0 w 4011220"/>
              <a:gd name="connsiteY21" fmla="*/ 2467429 h 2763735"/>
              <a:gd name="connsiteX22" fmla="*/ 101600 w 4011220"/>
              <a:gd name="connsiteY22" fmla="*/ 2510971 h 2763735"/>
              <a:gd name="connsiteX23" fmla="*/ 348342 w 4011220"/>
              <a:gd name="connsiteY23" fmla="*/ 2540000 h 2763735"/>
              <a:gd name="connsiteX24" fmla="*/ 667657 w 4011220"/>
              <a:gd name="connsiteY24" fmla="*/ 2583543 h 2763735"/>
              <a:gd name="connsiteX25" fmla="*/ 1059542 w 4011220"/>
              <a:gd name="connsiteY25" fmla="*/ 2612571 h 2763735"/>
              <a:gd name="connsiteX26" fmla="*/ 1161142 w 4011220"/>
              <a:gd name="connsiteY26" fmla="*/ 2627086 h 2763735"/>
              <a:gd name="connsiteX27" fmla="*/ 1480457 w 4011220"/>
              <a:gd name="connsiteY27" fmla="*/ 2656114 h 2763735"/>
              <a:gd name="connsiteX28" fmla="*/ 1596571 w 4011220"/>
              <a:gd name="connsiteY28" fmla="*/ 2670629 h 2763735"/>
              <a:gd name="connsiteX29" fmla="*/ 1872342 w 4011220"/>
              <a:gd name="connsiteY29" fmla="*/ 2699657 h 2763735"/>
              <a:gd name="connsiteX30" fmla="*/ 2540000 w 4011220"/>
              <a:gd name="connsiteY30" fmla="*/ 2743200 h 2763735"/>
              <a:gd name="connsiteX31" fmla="*/ 3860800 w 4011220"/>
              <a:gd name="connsiteY31" fmla="*/ 2757714 h 2763735"/>
              <a:gd name="connsiteX32" fmla="*/ 4005942 w 4011220"/>
              <a:gd name="connsiteY32" fmla="*/ 2743200 h 2763735"/>
              <a:gd name="connsiteX33" fmla="*/ 3947885 w 4011220"/>
              <a:gd name="connsiteY33" fmla="*/ 2641600 h 2763735"/>
              <a:gd name="connsiteX34" fmla="*/ 3860800 w 4011220"/>
              <a:gd name="connsiteY34" fmla="*/ 2510971 h 2763735"/>
              <a:gd name="connsiteX35" fmla="*/ 3846285 w 4011220"/>
              <a:gd name="connsiteY35" fmla="*/ 2467429 h 2763735"/>
              <a:gd name="connsiteX36" fmla="*/ 3701142 w 4011220"/>
              <a:gd name="connsiteY36" fmla="*/ 2191657 h 2763735"/>
              <a:gd name="connsiteX37" fmla="*/ 3643085 w 4011220"/>
              <a:gd name="connsiteY37" fmla="*/ 2090057 h 2763735"/>
              <a:gd name="connsiteX38" fmla="*/ 3628571 w 4011220"/>
              <a:gd name="connsiteY38" fmla="*/ 2046514 h 2763735"/>
              <a:gd name="connsiteX39" fmla="*/ 3599542 w 4011220"/>
              <a:gd name="connsiteY39" fmla="*/ 2002971 h 2763735"/>
              <a:gd name="connsiteX40" fmla="*/ 3497942 w 4011220"/>
              <a:gd name="connsiteY40" fmla="*/ 1770743 h 2763735"/>
              <a:gd name="connsiteX41" fmla="*/ 3425371 w 4011220"/>
              <a:gd name="connsiteY41" fmla="*/ 1640114 h 2763735"/>
              <a:gd name="connsiteX42" fmla="*/ 3410857 w 4011220"/>
              <a:gd name="connsiteY42" fmla="*/ 1596571 h 2763735"/>
              <a:gd name="connsiteX43" fmla="*/ 3381828 w 4011220"/>
              <a:gd name="connsiteY43" fmla="*/ 1553029 h 2763735"/>
              <a:gd name="connsiteX44" fmla="*/ 3294742 w 4011220"/>
              <a:gd name="connsiteY44" fmla="*/ 1393371 h 2763735"/>
              <a:gd name="connsiteX45" fmla="*/ 3280228 w 4011220"/>
              <a:gd name="connsiteY45" fmla="*/ 1349829 h 2763735"/>
              <a:gd name="connsiteX46" fmla="*/ 3106057 w 4011220"/>
              <a:gd name="connsiteY46" fmla="*/ 1045029 h 2763735"/>
              <a:gd name="connsiteX47" fmla="*/ 3018971 w 4011220"/>
              <a:gd name="connsiteY47" fmla="*/ 856343 h 2763735"/>
              <a:gd name="connsiteX48" fmla="*/ 2975428 w 4011220"/>
              <a:gd name="connsiteY48" fmla="*/ 769257 h 2763735"/>
              <a:gd name="connsiteX49" fmla="*/ 2931885 w 4011220"/>
              <a:gd name="connsiteY49" fmla="*/ 667657 h 2763735"/>
              <a:gd name="connsiteX50" fmla="*/ 2859314 w 4011220"/>
              <a:gd name="connsiteY50" fmla="*/ 551543 h 2763735"/>
              <a:gd name="connsiteX51" fmla="*/ 2815771 w 4011220"/>
              <a:gd name="connsiteY51" fmla="*/ 449943 h 2763735"/>
              <a:gd name="connsiteX52" fmla="*/ 2801257 w 4011220"/>
              <a:gd name="connsiteY52" fmla="*/ 406400 h 2763735"/>
              <a:gd name="connsiteX53" fmla="*/ 2772228 w 4011220"/>
              <a:gd name="connsiteY53" fmla="*/ 362857 h 2763735"/>
              <a:gd name="connsiteX54" fmla="*/ 2728685 w 4011220"/>
              <a:gd name="connsiteY54" fmla="*/ 261257 h 2763735"/>
              <a:gd name="connsiteX55" fmla="*/ 2699657 w 4011220"/>
              <a:gd name="connsiteY55" fmla="*/ 203200 h 276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11220" h="2763735">
                <a:moveTo>
                  <a:pt x="2670628" y="0"/>
                </a:moveTo>
                <a:cubicBezTo>
                  <a:pt x="2396958" y="136835"/>
                  <a:pt x="2712885" y="-32603"/>
                  <a:pt x="2540000" y="87086"/>
                </a:cubicBezTo>
                <a:cubicBezTo>
                  <a:pt x="2493611" y="119202"/>
                  <a:pt x="2441802" y="142874"/>
                  <a:pt x="2394857" y="174171"/>
                </a:cubicBezTo>
                <a:cubicBezTo>
                  <a:pt x="2340104" y="210673"/>
                  <a:pt x="2289953" y="253784"/>
                  <a:pt x="2235200" y="290286"/>
                </a:cubicBezTo>
                <a:cubicBezTo>
                  <a:pt x="2217197" y="302288"/>
                  <a:pt x="2195490" y="307847"/>
                  <a:pt x="2177142" y="319314"/>
                </a:cubicBezTo>
                <a:cubicBezTo>
                  <a:pt x="1963538" y="452817"/>
                  <a:pt x="2075022" y="411413"/>
                  <a:pt x="1959428" y="449943"/>
                </a:cubicBezTo>
                <a:cubicBezTo>
                  <a:pt x="1725224" y="606079"/>
                  <a:pt x="1768522" y="566047"/>
                  <a:pt x="1567542" y="740229"/>
                </a:cubicBezTo>
                <a:cubicBezTo>
                  <a:pt x="1552031" y="753672"/>
                  <a:pt x="1539158" y="769931"/>
                  <a:pt x="1524000" y="783771"/>
                </a:cubicBezTo>
                <a:cubicBezTo>
                  <a:pt x="1427864" y="871548"/>
                  <a:pt x="1328992" y="956322"/>
                  <a:pt x="1233714" y="1045029"/>
                </a:cubicBezTo>
                <a:cubicBezTo>
                  <a:pt x="1188645" y="1086990"/>
                  <a:pt x="1154322" y="1141499"/>
                  <a:pt x="1103085" y="1175657"/>
                </a:cubicBezTo>
                <a:cubicBezTo>
                  <a:pt x="1014091" y="1234987"/>
                  <a:pt x="1051454" y="1205967"/>
                  <a:pt x="928914" y="1335314"/>
                </a:cubicBezTo>
                <a:cubicBezTo>
                  <a:pt x="884149" y="1382566"/>
                  <a:pt x="840440" y="1430862"/>
                  <a:pt x="798285" y="1480457"/>
                </a:cubicBezTo>
                <a:cubicBezTo>
                  <a:pt x="758158" y="1527665"/>
                  <a:pt x="719947" y="1576491"/>
                  <a:pt x="682171" y="1625600"/>
                </a:cubicBezTo>
                <a:cubicBezTo>
                  <a:pt x="671535" y="1639427"/>
                  <a:pt x="663609" y="1655188"/>
                  <a:pt x="653142" y="1669143"/>
                </a:cubicBezTo>
                <a:cubicBezTo>
                  <a:pt x="620044" y="1713273"/>
                  <a:pt x="586856" y="1757394"/>
                  <a:pt x="551542" y="1799771"/>
                </a:cubicBezTo>
                <a:cubicBezTo>
                  <a:pt x="538402" y="1815540"/>
                  <a:pt x="521731" y="1828057"/>
                  <a:pt x="508000" y="1843314"/>
                </a:cubicBezTo>
                <a:cubicBezTo>
                  <a:pt x="478161" y="1876469"/>
                  <a:pt x="448779" y="1910083"/>
                  <a:pt x="420914" y="1944914"/>
                </a:cubicBezTo>
                <a:cubicBezTo>
                  <a:pt x="323002" y="2067303"/>
                  <a:pt x="506859" y="1872368"/>
                  <a:pt x="319314" y="2075543"/>
                </a:cubicBezTo>
                <a:cubicBezTo>
                  <a:pt x="286828" y="2110736"/>
                  <a:pt x="249754" y="2141543"/>
                  <a:pt x="217714" y="2177143"/>
                </a:cubicBezTo>
                <a:cubicBezTo>
                  <a:pt x="206044" y="2190109"/>
                  <a:pt x="200419" y="2207778"/>
                  <a:pt x="188685" y="2220686"/>
                </a:cubicBezTo>
                <a:cubicBezTo>
                  <a:pt x="150011" y="2263228"/>
                  <a:pt x="37851" y="2353874"/>
                  <a:pt x="14514" y="2423886"/>
                </a:cubicBezTo>
                <a:lnTo>
                  <a:pt x="0" y="2467429"/>
                </a:lnTo>
                <a:cubicBezTo>
                  <a:pt x="33867" y="2481943"/>
                  <a:pt x="66973" y="2498379"/>
                  <a:pt x="101600" y="2510971"/>
                </a:cubicBezTo>
                <a:cubicBezTo>
                  <a:pt x="173595" y="2537151"/>
                  <a:pt x="289215" y="2535452"/>
                  <a:pt x="348342" y="2540000"/>
                </a:cubicBezTo>
                <a:cubicBezTo>
                  <a:pt x="475995" y="2582550"/>
                  <a:pt x="398293" y="2560120"/>
                  <a:pt x="667657" y="2583543"/>
                </a:cubicBezTo>
                <a:cubicBezTo>
                  <a:pt x="798151" y="2594890"/>
                  <a:pt x="929063" y="2601058"/>
                  <a:pt x="1059542" y="2612571"/>
                </a:cubicBezTo>
                <a:cubicBezTo>
                  <a:pt x="1093620" y="2615578"/>
                  <a:pt x="1127113" y="2623566"/>
                  <a:pt x="1161142" y="2627086"/>
                </a:cubicBezTo>
                <a:cubicBezTo>
                  <a:pt x="1267452" y="2638084"/>
                  <a:pt x="1374110" y="2645479"/>
                  <a:pt x="1480457" y="2656114"/>
                </a:cubicBezTo>
                <a:cubicBezTo>
                  <a:pt x="1519269" y="2659995"/>
                  <a:pt x="1557804" y="2666321"/>
                  <a:pt x="1596571" y="2670629"/>
                </a:cubicBezTo>
                <a:lnTo>
                  <a:pt x="1872342" y="2699657"/>
                </a:lnTo>
                <a:cubicBezTo>
                  <a:pt x="2109817" y="2778814"/>
                  <a:pt x="1950210" y="2729996"/>
                  <a:pt x="2540000" y="2743200"/>
                </a:cubicBezTo>
                <a:cubicBezTo>
                  <a:pt x="2980183" y="2753055"/>
                  <a:pt x="3420533" y="2752876"/>
                  <a:pt x="3860800" y="2757714"/>
                </a:cubicBezTo>
                <a:cubicBezTo>
                  <a:pt x="3909181" y="2752876"/>
                  <a:pt x="3976769" y="2782098"/>
                  <a:pt x="4005942" y="2743200"/>
                </a:cubicBezTo>
                <a:cubicBezTo>
                  <a:pt x="4029345" y="2711995"/>
                  <a:pt x="3968558" y="2674677"/>
                  <a:pt x="3947885" y="2641600"/>
                </a:cubicBezTo>
                <a:cubicBezTo>
                  <a:pt x="3920149" y="2597222"/>
                  <a:pt x="3887169" y="2556174"/>
                  <a:pt x="3860800" y="2510971"/>
                </a:cubicBezTo>
                <a:cubicBezTo>
                  <a:pt x="3853091" y="2497756"/>
                  <a:pt x="3853127" y="2481113"/>
                  <a:pt x="3846285" y="2467429"/>
                </a:cubicBezTo>
                <a:cubicBezTo>
                  <a:pt x="3799829" y="2374517"/>
                  <a:pt x="3752680" y="2281849"/>
                  <a:pt x="3701142" y="2191657"/>
                </a:cubicBezTo>
                <a:cubicBezTo>
                  <a:pt x="3681790" y="2157790"/>
                  <a:pt x="3660529" y="2124945"/>
                  <a:pt x="3643085" y="2090057"/>
                </a:cubicBezTo>
                <a:cubicBezTo>
                  <a:pt x="3636243" y="2076373"/>
                  <a:pt x="3635413" y="2060198"/>
                  <a:pt x="3628571" y="2046514"/>
                </a:cubicBezTo>
                <a:cubicBezTo>
                  <a:pt x="3620770" y="2030912"/>
                  <a:pt x="3607343" y="2018573"/>
                  <a:pt x="3599542" y="2002971"/>
                </a:cubicBezTo>
                <a:cubicBezTo>
                  <a:pt x="3469046" y="1741979"/>
                  <a:pt x="3569693" y="1932183"/>
                  <a:pt x="3497942" y="1770743"/>
                </a:cubicBezTo>
                <a:cubicBezTo>
                  <a:pt x="3442022" y="1644923"/>
                  <a:pt x="3498660" y="1786693"/>
                  <a:pt x="3425371" y="1640114"/>
                </a:cubicBezTo>
                <a:cubicBezTo>
                  <a:pt x="3418529" y="1626430"/>
                  <a:pt x="3417699" y="1610255"/>
                  <a:pt x="3410857" y="1596571"/>
                </a:cubicBezTo>
                <a:cubicBezTo>
                  <a:pt x="3403056" y="1580969"/>
                  <a:pt x="3390483" y="1568174"/>
                  <a:pt x="3381828" y="1553029"/>
                </a:cubicBezTo>
                <a:cubicBezTo>
                  <a:pt x="3351751" y="1500395"/>
                  <a:pt x="3321853" y="1447592"/>
                  <a:pt x="3294742" y="1393371"/>
                </a:cubicBezTo>
                <a:cubicBezTo>
                  <a:pt x="3287900" y="1379687"/>
                  <a:pt x="3287515" y="1363281"/>
                  <a:pt x="3280228" y="1349829"/>
                </a:cubicBezTo>
                <a:cubicBezTo>
                  <a:pt x="3224494" y="1246936"/>
                  <a:pt x="3106057" y="1045029"/>
                  <a:pt x="3106057" y="1045029"/>
                </a:cubicBezTo>
                <a:cubicBezTo>
                  <a:pt x="3080454" y="917018"/>
                  <a:pt x="3108570" y="1013142"/>
                  <a:pt x="3018971" y="856343"/>
                </a:cubicBezTo>
                <a:cubicBezTo>
                  <a:pt x="3002869" y="828164"/>
                  <a:pt x="2988609" y="798915"/>
                  <a:pt x="2975428" y="769257"/>
                </a:cubicBezTo>
                <a:cubicBezTo>
                  <a:pt x="2934716" y="677655"/>
                  <a:pt x="2995129" y="778335"/>
                  <a:pt x="2931885" y="667657"/>
                </a:cubicBezTo>
                <a:cubicBezTo>
                  <a:pt x="2885837" y="587074"/>
                  <a:pt x="2914050" y="661014"/>
                  <a:pt x="2859314" y="551543"/>
                </a:cubicBezTo>
                <a:cubicBezTo>
                  <a:pt x="2842836" y="518587"/>
                  <a:pt x="2829455" y="484154"/>
                  <a:pt x="2815771" y="449943"/>
                </a:cubicBezTo>
                <a:cubicBezTo>
                  <a:pt x="2810089" y="435738"/>
                  <a:pt x="2808099" y="420084"/>
                  <a:pt x="2801257" y="406400"/>
                </a:cubicBezTo>
                <a:cubicBezTo>
                  <a:pt x="2793456" y="390798"/>
                  <a:pt x="2781904" y="377371"/>
                  <a:pt x="2772228" y="362857"/>
                </a:cubicBezTo>
                <a:cubicBezTo>
                  <a:pt x="2755944" y="314004"/>
                  <a:pt x="2757383" y="311479"/>
                  <a:pt x="2728685" y="261257"/>
                </a:cubicBezTo>
                <a:cubicBezTo>
                  <a:pt x="2696973" y="205762"/>
                  <a:pt x="2699657" y="237356"/>
                  <a:pt x="2699657" y="203200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77F425D-BDDD-4747-8B54-85C0AF508F3A}"/>
              </a:ext>
            </a:extLst>
          </p:cNvPr>
          <p:cNvSpPr/>
          <p:nvPr/>
        </p:nvSpPr>
        <p:spPr>
          <a:xfrm>
            <a:off x="9269791" y="5821131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7437A2-C94D-4695-BBD7-3F2A31F487FC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1F60DC8-7EF2-455D-BDE6-9C629C716AA5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0654F1-B4FD-4EE7-BD41-911D71895FB7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5BEDF53-9379-4F5C-8ACB-9FCA573152C5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37FE8B9-66DD-47F8-9D9F-A90D81ECD210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C23D7F-EAD7-4E90-8B88-F661086329BF}"/>
              </a:ext>
            </a:extLst>
          </p:cNvPr>
          <p:cNvSpPr/>
          <p:nvPr/>
        </p:nvSpPr>
        <p:spPr>
          <a:xfrm>
            <a:off x="11335894" y="5821131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51615A5-46C5-4CDA-8621-E5434D977BDB}"/>
              </a:ext>
            </a:extLst>
          </p:cNvPr>
          <p:cNvSpPr/>
          <p:nvPr/>
        </p:nvSpPr>
        <p:spPr>
          <a:xfrm>
            <a:off x="11426581" y="5911818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5F3C9E4-B847-474B-966D-EBDBEB9400AC}"/>
              </a:ext>
            </a:extLst>
          </p:cNvPr>
          <p:cNvSpPr/>
          <p:nvPr/>
        </p:nvSpPr>
        <p:spPr>
          <a:xfrm>
            <a:off x="9360478" y="5911818"/>
            <a:ext cx="223202" cy="223202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BA4CECC-5C4C-40AF-8B45-C9D5068936AD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C8E3B82-C583-495F-8DF5-895836AC7FD5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1553BC-9FF7-474F-B202-438C1B9B307D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970D4A3-FA4C-4D19-B43F-A81F604EF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67" b="93151" l="9916" r="89451">
                        <a14:foregroundMark x1="37553" y1="6262" x2="37553" y2="6262"/>
                        <a14:foregroundMark x1="43249" y1="12133" x2="43249" y2="12133"/>
                        <a14:foregroundMark x1="73418" y1="36791" x2="73418" y2="36791"/>
                        <a14:foregroundMark x1="73207" y1="91781" x2="73207" y2="91781"/>
                        <a14:foregroundMark x1="26371" y1="70254" x2="26371" y2="70254"/>
                        <a14:foregroundMark x1="58228" y1="93151" x2="45570" y2="91389"/>
                        <a14:foregroundMark x1="53797" y1="58121" x2="63924" y2="68885"/>
                        <a14:foregroundMark x1="65823" y1="45401" x2="65612" y2="69472"/>
                        <a14:foregroundMark x1="65612" y1="69472" x2="65401" y2="69667"/>
                        <a14:foregroundMark x1="68987" y1="49511" x2="68776" y2="71233"/>
                        <a14:foregroundMark x1="68776" y1="71233" x2="66245" y2="77299"/>
                        <a14:foregroundMark x1="75527" y1="54990" x2="66245" y2="79843"/>
                        <a14:foregroundMark x1="66245" y1="79843" x2="57384" y2="86301"/>
                        <a14:foregroundMark x1="57384" y1="86301" x2="45992" y2="81800"/>
                        <a14:foregroundMark x1="45992" y1="81800" x2="35021" y2="80626"/>
                        <a14:foregroundMark x1="35021" y1="80626" x2="31224" y2="70646"/>
                        <a14:foregroundMark x1="31224" y1="70646" x2="16667" y2="54207"/>
                        <a14:foregroundMark x1="16667" y1="54207" x2="20675" y2="45010"/>
                        <a14:foregroundMark x1="20675" y1="45010" x2="30380" y2="49511"/>
                        <a14:foregroundMark x1="30380" y1="49511" x2="35865" y2="9785"/>
                        <a14:foregroundMark x1="35865" y1="9785" x2="43249" y2="16830"/>
                        <a14:foregroundMark x1="43249" y1="16830" x2="43460" y2="27202"/>
                        <a14:foregroundMark x1="43460" y1="27202" x2="53376" y2="30724"/>
                        <a14:foregroundMark x1="53376" y1="30724" x2="59916" y2="4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3523">
            <a:off x="9910014" y="4717194"/>
            <a:ext cx="979027" cy="1055449"/>
          </a:xfrm>
          <a:prstGeom prst="rect">
            <a:avLst/>
          </a:prstGeom>
        </p:spPr>
      </p:pic>
      <p:sp>
        <p:nvSpPr>
          <p:cNvPr id="47" name="하트 46">
            <a:extLst>
              <a:ext uri="{FF2B5EF4-FFF2-40B4-BE49-F238E27FC236}">
                <a16:creationId xmlns:a16="http://schemas.microsoft.com/office/drawing/2014/main" id="{9860EEA5-E1CA-4E58-950A-BC549BE03449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D092112D-CF34-47FB-9246-A7926CD14952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0D53DBD3-848D-4593-A9C9-2DF3D90D1D95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4DEF029F-AF5C-441F-B182-80FA14841BF7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하트 51">
            <a:extLst>
              <a:ext uri="{FF2B5EF4-FFF2-40B4-BE49-F238E27FC236}">
                <a16:creationId xmlns:a16="http://schemas.microsoft.com/office/drawing/2014/main" id="{35C78D30-CF48-4D57-892D-B3C307AD7A36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체력 풀">
            <a:extLst>
              <a:ext uri="{FF2B5EF4-FFF2-40B4-BE49-F238E27FC236}">
                <a16:creationId xmlns:a16="http://schemas.microsoft.com/office/drawing/2014/main" id="{B60B3B25-4D82-44B7-8E06-A9BFC3EB4A30}"/>
              </a:ext>
            </a:extLst>
          </p:cNvPr>
          <p:cNvSpPr/>
          <p:nvPr/>
        </p:nvSpPr>
        <p:spPr>
          <a:xfrm>
            <a:off x="7275660" y="447877"/>
            <a:ext cx="3849213" cy="694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체력 닳음">
            <a:extLst>
              <a:ext uri="{FF2B5EF4-FFF2-40B4-BE49-F238E27FC236}">
                <a16:creationId xmlns:a16="http://schemas.microsoft.com/office/drawing/2014/main" id="{87E66A74-473D-40E6-A7B6-BFD0161AFC50}"/>
              </a:ext>
            </a:extLst>
          </p:cNvPr>
          <p:cNvSpPr/>
          <p:nvPr/>
        </p:nvSpPr>
        <p:spPr>
          <a:xfrm>
            <a:off x="10029498" y="447877"/>
            <a:ext cx="1095375" cy="6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체력 닳음">
            <a:extLst>
              <a:ext uri="{FF2B5EF4-FFF2-40B4-BE49-F238E27FC236}">
                <a16:creationId xmlns:a16="http://schemas.microsoft.com/office/drawing/2014/main" id="{B7293F5E-2AAE-423B-ADC4-AC805D3D12C8}"/>
              </a:ext>
            </a:extLst>
          </p:cNvPr>
          <p:cNvSpPr/>
          <p:nvPr/>
        </p:nvSpPr>
        <p:spPr>
          <a:xfrm>
            <a:off x="7919045" y="447877"/>
            <a:ext cx="2163655" cy="6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14E1E7-FDF2-4DE4-BCC4-E1D045FCF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BAE48A32-D627-4B1C-9F9D-5CF832082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6" t="12305" r="25095"/>
          <a:stretch/>
        </p:blipFill>
        <p:spPr>
          <a:xfrm rot="16200000">
            <a:off x="8598365" y="1326152"/>
            <a:ext cx="1361323" cy="4543064"/>
          </a:xfrm>
          <a:prstGeom prst="rect">
            <a:avLst/>
          </a:prstGeom>
          <a:effectLst>
            <a:glow rad="152400">
              <a:schemeClr val="bg1">
                <a:alpha val="87000"/>
              </a:schemeClr>
            </a:glo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230F98-EE94-4FFF-9DC1-128683F42596}"/>
              </a:ext>
            </a:extLst>
          </p:cNvPr>
          <p:cNvSpPr/>
          <p:nvPr/>
        </p:nvSpPr>
        <p:spPr>
          <a:xfrm>
            <a:off x="8243396" y="2469938"/>
            <a:ext cx="2782413" cy="6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9F69F8-9E73-4139-BCA8-B0B1B358D38F}"/>
              </a:ext>
            </a:extLst>
          </p:cNvPr>
          <p:cNvSpPr/>
          <p:nvPr/>
        </p:nvSpPr>
        <p:spPr>
          <a:xfrm>
            <a:off x="7176596" y="2469938"/>
            <a:ext cx="2782413" cy="69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FA5E68-202D-482C-9B62-DF01108E2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28860" r="29400" b="17285"/>
          <a:stretch/>
        </p:blipFill>
        <p:spPr>
          <a:xfrm>
            <a:off x="5740400" y="552048"/>
            <a:ext cx="2628900" cy="164505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BE7BB5-5B6C-443C-A8B4-EB6812809BB7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0912D4A-D6E3-49C2-BF92-CA20A05F2311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72A1CAF-91BE-48E6-9B18-FFE42965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0398C6E3-F3B2-41D7-B4B9-D251AA793469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244E77-783D-407C-A861-4F08B00D034D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813A47-8C60-4007-9C33-897214E2F0D2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911D7D5-6097-4E86-BF27-19EB64AD71D3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7BB343A-DF39-4DA2-8B59-2A149B05523A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743F763-064B-450B-897D-F1903927652B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876D2B-5299-459A-8884-EBC8FBD7474C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C4FCDC7-D9B2-4805-851C-C3EFF7D272A7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5CA7FEA-C2B1-4544-9B45-06B116C2A2CE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03DBA3-6F3D-4CFF-8E3D-5DF2F6D010DC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65E3FEA-8BE3-4D1A-B2C1-0214673E12A5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6C5C54-2911-48DE-9D47-FD7EF22AFA15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CD6A6F6-7931-4297-9704-156F8D99ABDE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AFBB50-0C64-4942-8CE0-2266FFB0E2F2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0D49D7A-DEC9-448E-B6AA-013AE9B2E70E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0997F43-2871-4C25-863D-24581F569AAF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327DD58-E841-4444-905C-325279CB8044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9AD2A3-B3CB-449C-9A80-292E69C8FEAB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35F2109-A04F-4F27-AD58-FE2172789E33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121CEF5-4A82-4062-AADD-13DA393A882D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86F4DAE-56BF-4F25-85E5-DB674FFDE068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하트 36">
            <a:extLst>
              <a:ext uri="{FF2B5EF4-FFF2-40B4-BE49-F238E27FC236}">
                <a16:creationId xmlns:a16="http://schemas.microsoft.com/office/drawing/2014/main" id="{384F1557-C0DC-429C-BFE9-093B7B57BD0A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하트 38">
            <a:extLst>
              <a:ext uri="{FF2B5EF4-FFF2-40B4-BE49-F238E27FC236}">
                <a16:creationId xmlns:a16="http://schemas.microsoft.com/office/drawing/2014/main" id="{CA10FAC0-4A59-4BDC-8227-FB71BF14478F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하트 39">
            <a:extLst>
              <a:ext uri="{FF2B5EF4-FFF2-40B4-BE49-F238E27FC236}">
                <a16:creationId xmlns:a16="http://schemas.microsoft.com/office/drawing/2014/main" id="{28E15A1B-BD81-472A-AADC-243A5C88D1A7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F7E78CB9-C9C1-4A66-831F-67D16F710E95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하트 41">
            <a:extLst>
              <a:ext uri="{FF2B5EF4-FFF2-40B4-BE49-F238E27FC236}">
                <a16:creationId xmlns:a16="http://schemas.microsoft.com/office/drawing/2014/main" id="{7710F3CB-CA0D-4485-BFEB-303B6773D090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1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9A2506-65A1-4D61-AA12-CB31399C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7616E8B-B3BD-4643-A7B6-3B8D74D73ECB}"/>
              </a:ext>
            </a:extLst>
          </p:cNvPr>
          <p:cNvGrpSpPr/>
          <p:nvPr/>
        </p:nvGrpSpPr>
        <p:grpSpPr>
          <a:xfrm>
            <a:off x="7515388" y="73911"/>
            <a:ext cx="5668316" cy="4244256"/>
            <a:chOff x="7797162" y="1893250"/>
            <a:chExt cx="4718861" cy="353333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F237A47-595F-4FE6-BECB-03FB326F59DF}"/>
                </a:ext>
              </a:extLst>
            </p:cNvPr>
            <p:cNvSpPr/>
            <p:nvPr/>
          </p:nvSpPr>
          <p:spPr>
            <a:xfrm>
              <a:off x="9721636" y="2386148"/>
              <a:ext cx="714103" cy="71410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2611F1-085F-4B88-AC2F-8C68CC42B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22"/>
            <a:stretch/>
          </p:blipFill>
          <p:spPr>
            <a:xfrm>
              <a:off x="7797162" y="1893250"/>
              <a:ext cx="4718861" cy="3034350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70000"/>
                </a:schemeClr>
              </a:glow>
              <a:softEdge rad="31750"/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73ABF1-6582-4E1E-B0FA-993EE71D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62" y="1893250"/>
              <a:ext cx="4718861" cy="3533334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5EC3D2A-9809-4770-B70B-A375B29E8C9B}"/>
                </a:ext>
              </a:extLst>
            </p:cNvPr>
            <p:cNvSpPr/>
            <p:nvPr/>
          </p:nvSpPr>
          <p:spPr>
            <a:xfrm>
              <a:off x="9914530" y="2541926"/>
              <a:ext cx="316013" cy="326631"/>
            </a:xfrm>
            <a:custGeom>
              <a:avLst/>
              <a:gdLst>
                <a:gd name="connsiteX0" fmla="*/ 69669 w 505097"/>
                <a:gd name="connsiteY0" fmla="*/ 45045 h 493814"/>
                <a:gd name="connsiteX1" fmla="*/ 60960 w 505097"/>
                <a:gd name="connsiteY1" fmla="*/ 158256 h 493814"/>
                <a:gd name="connsiteX2" fmla="*/ 34834 w 505097"/>
                <a:gd name="connsiteY2" fmla="*/ 280176 h 493814"/>
                <a:gd name="connsiteX3" fmla="*/ 0 w 505097"/>
                <a:gd name="connsiteY3" fmla="*/ 428222 h 493814"/>
                <a:gd name="connsiteX4" fmla="*/ 26126 w 505097"/>
                <a:gd name="connsiteY4" fmla="*/ 489182 h 493814"/>
                <a:gd name="connsiteX5" fmla="*/ 148046 w 505097"/>
                <a:gd name="connsiteY5" fmla="*/ 480473 h 493814"/>
                <a:gd name="connsiteX6" fmla="*/ 391886 w 505097"/>
                <a:gd name="connsiteY6" fmla="*/ 471765 h 493814"/>
                <a:gd name="connsiteX7" fmla="*/ 478972 w 505097"/>
                <a:gd name="connsiteY7" fmla="*/ 463056 h 493814"/>
                <a:gd name="connsiteX8" fmla="*/ 496389 w 505097"/>
                <a:gd name="connsiteY8" fmla="*/ 436930 h 493814"/>
                <a:gd name="connsiteX9" fmla="*/ 505097 w 505097"/>
                <a:gd name="connsiteY9" fmla="*/ 280176 h 493814"/>
                <a:gd name="connsiteX10" fmla="*/ 496389 w 505097"/>
                <a:gd name="connsiteY10" fmla="*/ 27628 h 493814"/>
                <a:gd name="connsiteX11" fmla="*/ 478972 w 505097"/>
                <a:gd name="connsiteY11" fmla="*/ 1502 h 493814"/>
                <a:gd name="connsiteX12" fmla="*/ 113212 w 505097"/>
                <a:gd name="connsiteY12" fmla="*/ 10210 h 493814"/>
                <a:gd name="connsiteX13" fmla="*/ 95794 w 505097"/>
                <a:gd name="connsiteY13" fmla="*/ 27628 h 493814"/>
                <a:gd name="connsiteX14" fmla="*/ 69669 w 505097"/>
                <a:gd name="connsiteY14" fmla="*/ 45045 h 49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5097" h="493814">
                  <a:moveTo>
                    <a:pt x="69669" y="45045"/>
                  </a:moveTo>
                  <a:cubicBezTo>
                    <a:pt x="63863" y="66816"/>
                    <a:pt x="65855" y="120725"/>
                    <a:pt x="60960" y="158256"/>
                  </a:cubicBezTo>
                  <a:cubicBezTo>
                    <a:pt x="53074" y="218712"/>
                    <a:pt x="45921" y="232134"/>
                    <a:pt x="34834" y="280176"/>
                  </a:cubicBezTo>
                  <a:cubicBezTo>
                    <a:pt x="909" y="427182"/>
                    <a:pt x="34029" y="292105"/>
                    <a:pt x="0" y="428222"/>
                  </a:cubicBezTo>
                  <a:cubicBezTo>
                    <a:pt x="8709" y="448542"/>
                    <a:pt x="5279" y="481824"/>
                    <a:pt x="26126" y="489182"/>
                  </a:cubicBezTo>
                  <a:cubicBezTo>
                    <a:pt x="64547" y="502742"/>
                    <a:pt x="107349" y="482411"/>
                    <a:pt x="148046" y="480473"/>
                  </a:cubicBezTo>
                  <a:cubicBezTo>
                    <a:pt x="229286" y="476604"/>
                    <a:pt x="310606" y="474668"/>
                    <a:pt x="391886" y="471765"/>
                  </a:cubicBezTo>
                  <a:cubicBezTo>
                    <a:pt x="420915" y="468862"/>
                    <a:pt x="451296" y="472282"/>
                    <a:pt x="478972" y="463056"/>
                  </a:cubicBezTo>
                  <a:cubicBezTo>
                    <a:pt x="488901" y="459746"/>
                    <a:pt x="494909" y="447291"/>
                    <a:pt x="496389" y="436930"/>
                  </a:cubicBezTo>
                  <a:cubicBezTo>
                    <a:pt x="503790" y="385124"/>
                    <a:pt x="502194" y="332427"/>
                    <a:pt x="505097" y="280176"/>
                  </a:cubicBezTo>
                  <a:cubicBezTo>
                    <a:pt x="502194" y="195993"/>
                    <a:pt x="504251" y="111493"/>
                    <a:pt x="496389" y="27628"/>
                  </a:cubicBezTo>
                  <a:cubicBezTo>
                    <a:pt x="495412" y="17207"/>
                    <a:pt x="489428" y="1977"/>
                    <a:pt x="478972" y="1502"/>
                  </a:cubicBezTo>
                  <a:cubicBezTo>
                    <a:pt x="357143" y="-4036"/>
                    <a:pt x="235132" y="7307"/>
                    <a:pt x="113212" y="10210"/>
                  </a:cubicBezTo>
                  <a:cubicBezTo>
                    <a:pt x="107406" y="16016"/>
                    <a:pt x="100923" y="21216"/>
                    <a:pt x="95794" y="27628"/>
                  </a:cubicBezTo>
                  <a:cubicBezTo>
                    <a:pt x="89256" y="35801"/>
                    <a:pt x="75475" y="23274"/>
                    <a:pt x="69669" y="45045"/>
                  </a:cubicBezTo>
                  <a:close/>
                </a:path>
              </a:pathLst>
            </a:custGeom>
            <a:noFill/>
            <a:ln w="76200">
              <a:solidFill>
                <a:srgbClr val="820000"/>
              </a:solidFill>
            </a:ln>
            <a:effectLst>
              <a:glow rad="88900">
                <a:schemeClr val="bg1">
                  <a:alpha val="9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90F17AB-9D86-43D3-A85A-997164B1C018}"/>
              </a:ext>
            </a:extLst>
          </p:cNvPr>
          <p:cNvSpPr/>
          <p:nvPr/>
        </p:nvSpPr>
        <p:spPr>
          <a:xfrm>
            <a:off x="9763257" y="1417057"/>
            <a:ext cx="1839257" cy="2573918"/>
          </a:xfrm>
          <a:custGeom>
            <a:avLst/>
            <a:gdLst>
              <a:gd name="connsiteX0" fmla="*/ 179388 w 2241550"/>
              <a:gd name="connsiteY0" fmla="*/ 1693329 h 3136900"/>
              <a:gd name="connsiteX1" fmla="*/ 179388 w 2241550"/>
              <a:gd name="connsiteY1" fmla="*/ 1977822 h 3136900"/>
              <a:gd name="connsiteX2" fmla="*/ 174625 w 2241550"/>
              <a:gd name="connsiteY2" fmla="*/ 1997597 h 3136900"/>
              <a:gd name="connsiteX3" fmla="*/ 336550 w 2241550"/>
              <a:gd name="connsiteY3" fmla="*/ 2133328 h 3136900"/>
              <a:gd name="connsiteX4" fmla="*/ 498475 w 2241550"/>
              <a:gd name="connsiteY4" fmla="*/ 1997597 h 3136900"/>
              <a:gd name="connsiteX5" fmla="*/ 493713 w 2241550"/>
              <a:gd name="connsiteY5" fmla="*/ 1977826 h 3136900"/>
              <a:gd name="connsiteX6" fmla="*/ 493713 w 2241550"/>
              <a:gd name="connsiteY6" fmla="*/ 1693329 h 3136900"/>
              <a:gd name="connsiteX7" fmla="*/ 831850 w 2241550"/>
              <a:gd name="connsiteY7" fmla="*/ 0 h 3136900"/>
              <a:gd name="connsiteX8" fmla="*/ 869950 w 2241550"/>
              <a:gd name="connsiteY8" fmla="*/ 19050 h 3136900"/>
              <a:gd name="connsiteX9" fmla="*/ 889000 w 2241550"/>
              <a:gd name="connsiteY9" fmla="*/ 25400 h 3136900"/>
              <a:gd name="connsiteX10" fmla="*/ 927100 w 2241550"/>
              <a:gd name="connsiteY10" fmla="*/ 38100 h 3136900"/>
              <a:gd name="connsiteX11" fmla="*/ 946150 w 2241550"/>
              <a:gd name="connsiteY11" fmla="*/ 50800 h 3136900"/>
              <a:gd name="connsiteX12" fmla="*/ 965200 w 2241550"/>
              <a:gd name="connsiteY12" fmla="*/ 57150 h 3136900"/>
              <a:gd name="connsiteX13" fmla="*/ 977900 w 2241550"/>
              <a:gd name="connsiteY13" fmla="*/ 76200 h 3136900"/>
              <a:gd name="connsiteX14" fmla="*/ 996950 w 2241550"/>
              <a:gd name="connsiteY14" fmla="*/ 88900 h 3136900"/>
              <a:gd name="connsiteX15" fmla="*/ 1022350 w 2241550"/>
              <a:gd name="connsiteY15" fmla="*/ 152400 h 3136900"/>
              <a:gd name="connsiteX16" fmla="*/ 1035050 w 2241550"/>
              <a:gd name="connsiteY16" fmla="*/ 171450 h 3136900"/>
              <a:gd name="connsiteX17" fmla="*/ 1047750 w 2241550"/>
              <a:gd name="connsiteY17" fmla="*/ 196850 h 3136900"/>
              <a:gd name="connsiteX18" fmla="*/ 1054100 w 2241550"/>
              <a:gd name="connsiteY18" fmla="*/ 215900 h 3136900"/>
              <a:gd name="connsiteX19" fmla="*/ 1073150 w 2241550"/>
              <a:gd name="connsiteY19" fmla="*/ 228600 h 3136900"/>
              <a:gd name="connsiteX20" fmla="*/ 1117600 w 2241550"/>
              <a:gd name="connsiteY20" fmla="*/ 196850 h 3136900"/>
              <a:gd name="connsiteX21" fmla="*/ 1130300 w 2241550"/>
              <a:gd name="connsiteY21" fmla="*/ 177800 h 3136900"/>
              <a:gd name="connsiteX22" fmla="*/ 1143000 w 2241550"/>
              <a:gd name="connsiteY22" fmla="*/ 158750 h 3136900"/>
              <a:gd name="connsiteX23" fmla="*/ 1168400 w 2241550"/>
              <a:gd name="connsiteY23" fmla="*/ 120650 h 3136900"/>
              <a:gd name="connsiteX24" fmla="*/ 1174750 w 2241550"/>
              <a:gd name="connsiteY24" fmla="*/ 101600 h 3136900"/>
              <a:gd name="connsiteX25" fmla="*/ 1212850 w 2241550"/>
              <a:gd name="connsiteY25" fmla="*/ 69850 h 3136900"/>
              <a:gd name="connsiteX26" fmla="*/ 1225550 w 2241550"/>
              <a:gd name="connsiteY26" fmla="*/ 50800 h 3136900"/>
              <a:gd name="connsiteX27" fmla="*/ 1231900 w 2241550"/>
              <a:gd name="connsiteY27" fmla="*/ 12700 h 3136900"/>
              <a:gd name="connsiteX28" fmla="*/ 1263650 w 2241550"/>
              <a:gd name="connsiteY28" fmla="*/ 6350 h 3136900"/>
              <a:gd name="connsiteX29" fmla="*/ 1314450 w 2241550"/>
              <a:gd name="connsiteY29" fmla="*/ 0 h 3136900"/>
              <a:gd name="connsiteX30" fmla="*/ 1346200 w 2241550"/>
              <a:gd name="connsiteY30" fmla="*/ 6350 h 3136900"/>
              <a:gd name="connsiteX31" fmla="*/ 1384300 w 2241550"/>
              <a:gd name="connsiteY31" fmla="*/ 31750 h 3136900"/>
              <a:gd name="connsiteX32" fmla="*/ 1409700 w 2241550"/>
              <a:gd name="connsiteY32" fmla="*/ 44450 h 3136900"/>
              <a:gd name="connsiteX33" fmla="*/ 1435100 w 2241550"/>
              <a:gd name="connsiteY33" fmla="*/ 50800 h 3136900"/>
              <a:gd name="connsiteX34" fmla="*/ 1473200 w 2241550"/>
              <a:gd name="connsiteY34" fmla="*/ 76200 h 3136900"/>
              <a:gd name="connsiteX35" fmla="*/ 1498600 w 2241550"/>
              <a:gd name="connsiteY35" fmla="*/ 101600 h 3136900"/>
              <a:gd name="connsiteX36" fmla="*/ 1530350 w 2241550"/>
              <a:gd name="connsiteY36" fmla="*/ 139700 h 3136900"/>
              <a:gd name="connsiteX37" fmla="*/ 1568450 w 2241550"/>
              <a:gd name="connsiteY37" fmla="*/ 171450 h 3136900"/>
              <a:gd name="connsiteX38" fmla="*/ 1581150 w 2241550"/>
              <a:gd name="connsiteY38" fmla="*/ 190500 h 3136900"/>
              <a:gd name="connsiteX39" fmla="*/ 1619250 w 2241550"/>
              <a:gd name="connsiteY39" fmla="*/ 215900 h 3136900"/>
              <a:gd name="connsiteX40" fmla="*/ 1663700 w 2241550"/>
              <a:gd name="connsiteY40" fmla="*/ 260350 h 3136900"/>
              <a:gd name="connsiteX41" fmla="*/ 1682750 w 2241550"/>
              <a:gd name="connsiteY41" fmla="*/ 273050 h 3136900"/>
              <a:gd name="connsiteX42" fmla="*/ 1708150 w 2241550"/>
              <a:gd name="connsiteY42" fmla="*/ 292100 h 3136900"/>
              <a:gd name="connsiteX43" fmla="*/ 1758950 w 2241550"/>
              <a:gd name="connsiteY43" fmla="*/ 336550 h 3136900"/>
              <a:gd name="connsiteX44" fmla="*/ 1790700 w 2241550"/>
              <a:gd name="connsiteY44" fmla="*/ 368300 h 3136900"/>
              <a:gd name="connsiteX45" fmla="*/ 1828800 w 2241550"/>
              <a:gd name="connsiteY45" fmla="*/ 400050 h 3136900"/>
              <a:gd name="connsiteX46" fmla="*/ 1841500 w 2241550"/>
              <a:gd name="connsiteY46" fmla="*/ 419100 h 3136900"/>
              <a:gd name="connsiteX47" fmla="*/ 1860550 w 2241550"/>
              <a:gd name="connsiteY47" fmla="*/ 431800 h 3136900"/>
              <a:gd name="connsiteX48" fmla="*/ 1898650 w 2241550"/>
              <a:gd name="connsiteY48" fmla="*/ 482600 h 3136900"/>
              <a:gd name="connsiteX49" fmla="*/ 1936750 w 2241550"/>
              <a:gd name="connsiteY49" fmla="*/ 520700 h 3136900"/>
              <a:gd name="connsiteX50" fmla="*/ 1949450 w 2241550"/>
              <a:gd name="connsiteY50" fmla="*/ 539750 h 3136900"/>
              <a:gd name="connsiteX51" fmla="*/ 1968500 w 2241550"/>
              <a:gd name="connsiteY51" fmla="*/ 565150 h 3136900"/>
              <a:gd name="connsiteX52" fmla="*/ 1974850 w 2241550"/>
              <a:gd name="connsiteY52" fmla="*/ 584200 h 3136900"/>
              <a:gd name="connsiteX53" fmla="*/ 1987550 w 2241550"/>
              <a:gd name="connsiteY53" fmla="*/ 603250 h 3136900"/>
              <a:gd name="connsiteX54" fmla="*/ 2000250 w 2241550"/>
              <a:gd name="connsiteY54" fmla="*/ 641350 h 3136900"/>
              <a:gd name="connsiteX55" fmla="*/ 2012950 w 2241550"/>
              <a:gd name="connsiteY55" fmla="*/ 666750 h 3136900"/>
              <a:gd name="connsiteX56" fmla="*/ 2038350 w 2241550"/>
              <a:gd name="connsiteY56" fmla="*/ 711200 h 3136900"/>
              <a:gd name="connsiteX57" fmla="*/ 2044700 w 2241550"/>
              <a:gd name="connsiteY57" fmla="*/ 736600 h 3136900"/>
              <a:gd name="connsiteX58" fmla="*/ 2051050 w 2241550"/>
              <a:gd name="connsiteY58" fmla="*/ 755650 h 3136900"/>
              <a:gd name="connsiteX59" fmla="*/ 2063750 w 2241550"/>
              <a:gd name="connsiteY59" fmla="*/ 793750 h 3136900"/>
              <a:gd name="connsiteX60" fmla="*/ 2076450 w 2241550"/>
              <a:gd name="connsiteY60" fmla="*/ 819150 h 3136900"/>
              <a:gd name="connsiteX61" fmla="*/ 2082800 w 2241550"/>
              <a:gd name="connsiteY61" fmla="*/ 838200 h 3136900"/>
              <a:gd name="connsiteX62" fmla="*/ 2095500 w 2241550"/>
              <a:gd name="connsiteY62" fmla="*/ 876300 h 3136900"/>
              <a:gd name="connsiteX63" fmla="*/ 2108200 w 2241550"/>
              <a:gd name="connsiteY63" fmla="*/ 901700 h 3136900"/>
              <a:gd name="connsiteX64" fmla="*/ 2114550 w 2241550"/>
              <a:gd name="connsiteY64" fmla="*/ 927100 h 3136900"/>
              <a:gd name="connsiteX65" fmla="*/ 2120900 w 2241550"/>
              <a:gd name="connsiteY65" fmla="*/ 946150 h 3136900"/>
              <a:gd name="connsiteX66" fmla="*/ 2133600 w 2241550"/>
              <a:gd name="connsiteY66" fmla="*/ 996950 h 3136900"/>
              <a:gd name="connsiteX67" fmla="*/ 2139950 w 2241550"/>
              <a:gd name="connsiteY67" fmla="*/ 1016000 h 3136900"/>
              <a:gd name="connsiteX68" fmla="*/ 2146300 w 2241550"/>
              <a:gd name="connsiteY68" fmla="*/ 1035050 h 3136900"/>
              <a:gd name="connsiteX69" fmla="*/ 2159000 w 2241550"/>
              <a:gd name="connsiteY69" fmla="*/ 1073150 h 3136900"/>
              <a:gd name="connsiteX70" fmla="*/ 2171700 w 2241550"/>
              <a:gd name="connsiteY70" fmla="*/ 1092200 h 3136900"/>
              <a:gd name="connsiteX71" fmla="*/ 2178050 w 2241550"/>
              <a:gd name="connsiteY71" fmla="*/ 1111250 h 3136900"/>
              <a:gd name="connsiteX72" fmla="*/ 2190750 w 2241550"/>
              <a:gd name="connsiteY72" fmla="*/ 1162050 h 3136900"/>
              <a:gd name="connsiteX73" fmla="*/ 2197100 w 2241550"/>
              <a:gd name="connsiteY73" fmla="*/ 1206500 h 3136900"/>
              <a:gd name="connsiteX74" fmla="*/ 2203450 w 2241550"/>
              <a:gd name="connsiteY74" fmla="*/ 1231900 h 3136900"/>
              <a:gd name="connsiteX75" fmla="*/ 2216150 w 2241550"/>
              <a:gd name="connsiteY75" fmla="*/ 1346200 h 3136900"/>
              <a:gd name="connsiteX76" fmla="*/ 2222500 w 2241550"/>
              <a:gd name="connsiteY76" fmla="*/ 1377950 h 3136900"/>
              <a:gd name="connsiteX77" fmla="*/ 2228850 w 2241550"/>
              <a:gd name="connsiteY77" fmla="*/ 1466850 h 3136900"/>
              <a:gd name="connsiteX78" fmla="*/ 2241550 w 2241550"/>
              <a:gd name="connsiteY78" fmla="*/ 1714500 h 3136900"/>
              <a:gd name="connsiteX79" fmla="*/ 2235200 w 2241550"/>
              <a:gd name="connsiteY79" fmla="*/ 1771650 h 3136900"/>
              <a:gd name="connsiteX80" fmla="*/ 2222500 w 2241550"/>
              <a:gd name="connsiteY80" fmla="*/ 1822450 h 3136900"/>
              <a:gd name="connsiteX81" fmla="*/ 2216150 w 2241550"/>
              <a:gd name="connsiteY81" fmla="*/ 1860550 h 3136900"/>
              <a:gd name="connsiteX82" fmla="*/ 2197100 w 2241550"/>
              <a:gd name="connsiteY82" fmla="*/ 1962150 h 3136900"/>
              <a:gd name="connsiteX83" fmla="*/ 2190750 w 2241550"/>
              <a:gd name="connsiteY83" fmla="*/ 2000250 h 3136900"/>
              <a:gd name="connsiteX84" fmla="*/ 2184400 w 2241550"/>
              <a:gd name="connsiteY84" fmla="*/ 2266950 h 3136900"/>
              <a:gd name="connsiteX85" fmla="*/ 2178050 w 2241550"/>
              <a:gd name="connsiteY85" fmla="*/ 2330450 h 3136900"/>
              <a:gd name="connsiteX86" fmla="*/ 2171700 w 2241550"/>
              <a:gd name="connsiteY86" fmla="*/ 2552700 h 3136900"/>
              <a:gd name="connsiteX87" fmla="*/ 2152650 w 2241550"/>
              <a:gd name="connsiteY87" fmla="*/ 2641600 h 3136900"/>
              <a:gd name="connsiteX88" fmla="*/ 2146300 w 2241550"/>
              <a:gd name="connsiteY88" fmla="*/ 2660650 h 3136900"/>
              <a:gd name="connsiteX89" fmla="*/ 2127250 w 2241550"/>
              <a:gd name="connsiteY89" fmla="*/ 2717800 h 3136900"/>
              <a:gd name="connsiteX90" fmla="*/ 2120900 w 2241550"/>
              <a:gd name="connsiteY90" fmla="*/ 2762250 h 3136900"/>
              <a:gd name="connsiteX91" fmla="*/ 2114550 w 2241550"/>
              <a:gd name="connsiteY91" fmla="*/ 2800350 h 3136900"/>
              <a:gd name="connsiteX92" fmla="*/ 2101850 w 2241550"/>
              <a:gd name="connsiteY92" fmla="*/ 2838450 h 3136900"/>
              <a:gd name="connsiteX93" fmla="*/ 2089150 w 2241550"/>
              <a:gd name="connsiteY93" fmla="*/ 2946400 h 3136900"/>
              <a:gd name="connsiteX94" fmla="*/ 2095500 w 2241550"/>
              <a:gd name="connsiteY94" fmla="*/ 3092450 h 3136900"/>
              <a:gd name="connsiteX95" fmla="*/ 2076450 w 2241550"/>
              <a:gd name="connsiteY95" fmla="*/ 3098800 h 3136900"/>
              <a:gd name="connsiteX96" fmla="*/ 2038350 w 2241550"/>
              <a:gd name="connsiteY96" fmla="*/ 3111500 h 3136900"/>
              <a:gd name="connsiteX97" fmla="*/ 1974850 w 2241550"/>
              <a:gd name="connsiteY97" fmla="*/ 3117850 h 3136900"/>
              <a:gd name="connsiteX98" fmla="*/ 1466850 w 2241550"/>
              <a:gd name="connsiteY98" fmla="*/ 3130550 h 3136900"/>
              <a:gd name="connsiteX99" fmla="*/ 1206500 w 2241550"/>
              <a:gd name="connsiteY99" fmla="*/ 3136900 h 3136900"/>
              <a:gd name="connsiteX100" fmla="*/ 1136650 w 2241550"/>
              <a:gd name="connsiteY100" fmla="*/ 3130550 h 3136900"/>
              <a:gd name="connsiteX101" fmla="*/ 1054100 w 2241550"/>
              <a:gd name="connsiteY101" fmla="*/ 3124200 h 3136900"/>
              <a:gd name="connsiteX102" fmla="*/ 673100 w 2241550"/>
              <a:gd name="connsiteY102" fmla="*/ 3117850 h 3136900"/>
              <a:gd name="connsiteX103" fmla="*/ 571500 w 2241550"/>
              <a:gd name="connsiteY103" fmla="*/ 3111500 h 3136900"/>
              <a:gd name="connsiteX104" fmla="*/ 260350 w 2241550"/>
              <a:gd name="connsiteY104" fmla="*/ 3098800 h 3136900"/>
              <a:gd name="connsiteX105" fmla="*/ 146050 w 2241550"/>
              <a:gd name="connsiteY105" fmla="*/ 3105150 h 3136900"/>
              <a:gd name="connsiteX106" fmla="*/ 139700 w 2241550"/>
              <a:gd name="connsiteY106" fmla="*/ 3124200 h 3136900"/>
              <a:gd name="connsiteX107" fmla="*/ 146050 w 2241550"/>
              <a:gd name="connsiteY107" fmla="*/ 2876550 h 3136900"/>
              <a:gd name="connsiteX108" fmla="*/ 133350 w 2241550"/>
              <a:gd name="connsiteY108" fmla="*/ 2825750 h 3136900"/>
              <a:gd name="connsiteX109" fmla="*/ 120650 w 2241550"/>
              <a:gd name="connsiteY109" fmla="*/ 2692400 h 3136900"/>
              <a:gd name="connsiteX110" fmla="*/ 114300 w 2241550"/>
              <a:gd name="connsiteY110" fmla="*/ 2641600 h 3136900"/>
              <a:gd name="connsiteX111" fmla="*/ 101600 w 2241550"/>
              <a:gd name="connsiteY111" fmla="*/ 2178050 h 3136900"/>
              <a:gd name="connsiteX112" fmla="*/ 95250 w 2241550"/>
              <a:gd name="connsiteY112" fmla="*/ 2114550 h 3136900"/>
              <a:gd name="connsiteX113" fmla="*/ 82550 w 2241550"/>
              <a:gd name="connsiteY113" fmla="*/ 2038350 h 3136900"/>
              <a:gd name="connsiteX114" fmla="*/ 69850 w 2241550"/>
              <a:gd name="connsiteY114" fmla="*/ 1993900 h 3136900"/>
              <a:gd name="connsiteX115" fmla="*/ 57150 w 2241550"/>
              <a:gd name="connsiteY115" fmla="*/ 1943100 h 3136900"/>
              <a:gd name="connsiteX116" fmla="*/ 50800 w 2241550"/>
              <a:gd name="connsiteY116" fmla="*/ 1898650 h 3136900"/>
              <a:gd name="connsiteX117" fmla="*/ 44450 w 2241550"/>
              <a:gd name="connsiteY117" fmla="*/ 1866900 h 3136900"/>
              <a:gd name="connsiteX118" fmla="*/ 38100 w 2241550"/>
              <a:gd name="connsiteY118" fmla="*/ 1841500 h 3136900"/>
              <a:gd name="connsiteX119" fmla="*/ 31750 w 2241550"/>
              <a:gd name="connsiteY119" fmla="*/ 1790700 h 3136900"/>
              <a:gd name="connsiteX120" fmla="*/ 25400 w 2241550"/>
              <a:gd name="connsiteY120" fmla="*/ 1746250 h 3136900"/>
              <a:gd name="connsiteX121" fmla="*/ 19050 w 2241550"/>
              <a:gd name="connsiteY121" fmla="*/ 1670050 h 3136900"/>
              <a:gd name="connsiteX122" fmla="*/ 12700 w 2241550"/>
              <a:gd name="connsiteY122" fmla="*/ 1625600 h 3136900"/>
              <a:gd name="connsiteX123" fmla="*/ 6350 w 2241550"/>
              <a:gd name="connsiteY123" fmla="*/ 1587500 h 3136900"/>
              <a:gd name="connsiteX124" fmla="*/ 0 w 2241550"/>
              <a:gd name="connsiteY124" fmla="*/ 1447800 h 3136900"/>
              <a:gd name="connsiteX125" fmla="*/ 19050 w 2241550"/>
              <a:gd name="connsiteY125" fmla="*/ 1339850 h 3136900"/>
              <a:gd name="connsiteX126" fmla="*/ 25400 w 2241550"/>
              <a:gd name="connsiteY126" fmla="*/ 1314450 h 3136900"/>
              <a:gd name="connsiteX127" fmla="*/ 31750 w 2241550"/>
              <a:gd name="connsiteY127" fmla="*/ 1282700 h 3136900"/>
              <a:gd name="connsiteX128" fmla="*/ 44450 w 2241550"/>
              <a:gd name="connsiteY128" fmla="*/ 1244600 h 3136900"/>
              <a:gd name="connsiteX129" fmla="*/ 50800 w 2241550"/>
              <a:gd name="connsiteY129" fmla="*/ 1206500 h 3136900"/>
              <a:gd name="connsiteX130" fmla="*/ 63500 w 2241550"/>
              <a:gd name="connsiteY130" fmla="*/ 1168400 h 3136900"/>
              <a:gd name="connsiteX131" fmla="*/ 69850 w 2241550"/>
              <a:gd name="connsiteY131" fmla="*/ 1143000 h 3136900"/>
              <a:gd name="connsiteX132" fmla="*/ 76200 w 2241550"/>
              <a:gd name="connsiteY132" fmla="*/ 1123950 h 3136900"/>
              <a:gd name="connsiteX133" fmla="*/ 88900 w 2241550"/>
              <a:gd name="connsiteY133" fmla="*/ 1066800 h 3136900"/>
              <a:gd name="connsiteX134" fmla="*/ 101600 w 2241550"/>
              <a:gd name="connsiteY134" fmla="*/ 1041400 h 3136900"/>
              <a:gd name="connsiteX135" fmla="*/ 107950 w 2241550"/>
              <a:gd name="connsiteY135" fmla="*/ 1009650 h 3136900"/>
              <a:gd name="connsiteX136" fmla="*/ 127000 w 2241550"/>
              <a:gd name="connsiteY136" fmla="*/ 965200 h 3136900"/>
              <a:gd name="connsiteX137" fmla="*/ 139700 w 2241550"/>
              <a:gd name="connsiteY137" fmla="*/ 914400 h 3136900"/>
              <a:gd name="connsiteX138" fmla="*/ 152400 w 2241550"/>
              <a:gd name="connsiteY138" fmla="*/ 895350 h 3136900"/>
              <a:gd name="connsiteX139" fmla="*/ 158750 w 2241550"/>
              <a:gd name="connsiteY139" fmla="*/ 876300 h 3136900"/>
              <a:gd name="connsiteX140" fmla="*/ 190500 w 2241550"/>
              <a:gd name="connsiteY140" fmla="*/ 819150 h 3136900"/>
              <a:gd name="connsiteX141" fmla="*/ 203200 w 2241550"/>
              <a:gd name="connsiteY141" fmla="*/ 800100 h 3136900"/>
              <a:gd name="connsiteX142" fmla="*/ 215900 w 2241550"/>
              <a:gd name="connsiteY142" fmla="*/ 755650 h 3136900"/>
              <a:gd name="connsiteX143" fmla="*/ 241300 w 2241550"/>
              <a:gd name="connsiteY143" fmla="*/ 717550 h 3136900"/>
              <a:gd name="connsiteX144" fmla="*/ 254000 w 2241550"/>
              <a:gd name="connsiteY144" fmla="*/ 679450 h 3136900"/>
              <a:gd name="connsiteX145" fmla="*/ 292100 w 2241550"/>
              <a:gd name="connsiteY145" fmla="*/ 609600 h 3136900"/>
              <a:gd name="connsiteX146" fmla="*/ 330200 w 2241550"/>
              <a:gd name="connsiteY146" fmla="*/ 558800 h 3136900"/>
              <a:gd name="connsiteX147" fmla="*/ 361950 w 2241550"/>
              <a:gd name="connsiteY147" fmla="*/ 514350 h 3136900"/>
              <a:gd name="connsiteX148" fmla="*/ 381000 w 2241550"/>
              <a:gd name="connsiteY148" fmla="*/ 495300 h 3136900"/>
              <a:gd name="connsiteX149" fmla="*/ 431800 w 2241550"/>
              <a:gd name="connsiteY149" fmla="*/ 444500 h 3136900"/>
              <a:gd name="connsiteX150" fmla="*/ 476250 w 2241550"/>
              <a:gd name="connsiteY150" fmla="*/ 381000 h 3136900"/>
              <a:gd name="connsiteX151" fmla="*/ 508000 w 2241550"/>
              <a:gd name="connsiteY151" fmla="*/ 342900 h 3136900"/>
              <a:gd name="connsiteX152" fmla="*/ 546100 w 2241550"/>
              <a:gd name="connsiteY152" fmla="*/ 304800 h 3136900"/>
              <a:gd name="connsiteX153" fmla="*/ 558800 w 2241550"/>
              <a:gd name="connsiteY153" fmla="*/ 285750 h 3136900"/>
              <a:gd name="connsiteX154" fmla="*/ 577850 w 2241550"/>
              <a:gd name="connsiteY154" fmla="*/ 266700 h 3136900"/>
              <a:gd name="connsiteX155" fmla="*/ 590550 w 2241550"/>
              <a:gd name="connsiteY155" fmla="*/ 247650 h 3136900"/>
              <a:gd name="connsiteX156" fmla="*/ 609600 w 2241550"/>
              <a:gd name="connsiteY156" fmla="*/ 222250 h 3136900"/>
              <a:gd name="connsiteX157" fmla="*/ 628650 w 2241550"/>
              <a:gd name="connsiteY157" fmla="*/ 203200 h 3136900"/>
              <a:gd name="connsiteX158" fmla="*/ 641350 w 2241550"/>
              <a:gd name="connsiteY158" fmla="*/ 184150 h 3136900"/>
              <a:gd name="connsiteX159" fmla="*/ 660400 w 2241550"/>
              <a:gd name="connsiteY159" fmla="*/ 158750 h 3136900"/>
              <a:gd name="connsiteX160" fmla="*/ 692150 w 2241550"/>
              <a:gd name="connsiteY160" fmla="*/ 95250 h 3136900"/>
              <a:gd name="connsiteX161" fmla="*/ 749300 w 2241550"/>
              <a:gd name="connsiteY161" fmla="*/ 38100 h 3136900"/>
              <a:gd name="connsiteX162" fmla="*/ 768350 w 2241550"/>
              <a:gd name="connsiteY162" fmla="*/ 19050 h 3136900"/>
              <a:gd name="connsiteX163" fmla="*/ 787400 w 2241550"/>
              <a:gd name="connsiteY163" fmla="*/ 12700 h 31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2241550" h="3136900">
                <a:moveTo>
                  <a:pt x="179388" y="1693329"/>
                </a:moveTo>
                <a:lnTo>
                  <a:pt x="179388" y="1977822"/>
                </a:lnTo>
                <a:lnTo>
                  <a:pt x="174625" y="1997597"/>
                </a:lnTo>
                <a:cubicBezTo>
                  <a:pt x="174625" y="2072559"/>
                  <a:pt x="247121" y="2133328"/>
                  <a:pt x="336550" y="2133328"/>
                </a:cubicBezTo>
                <a:cubicBezTo>
                  <a:pt x="425979" y="2133328"/>
                  <a:pt x="498475" y="2072559"/>
                  <a:pt x="498475" y="1997597"/>
                </a:cubicBezTo>
                <a:lnTo>
                  <a:pt x="493713" y="1977826"/>
                </a:lnTo>
                <a:lnTo>
                  <a:pt x="493713" y="1693329"/>
                </a:lnTo>
                <a:close/>
                <a:moveTo>
                  <a:pt x="831850" y="0"/>
                </a:moveTo>
                <a:lnTo>
                  <a:pt x="869950" y="19050"/>
                </a:lnTo>
                <a:lnTo>
                  <a:pt x="889000" y="25400"/>
                </a:lnTo>
                <a:cubicBezTo>
                  <a:pt x="901700" y="29633"/>
                  <a:pt x="914867" y="32663"/>
                  <a:pt x="927100" y="38100"/>
                </a:cubicBezTo>
                <a:cubicBezTo>
                  <a:pt x="934074" y="41200"/>
                  <a:pt x="939324" y="47387"/>
                  <a:pt x="946150" y="50800"/>
                </a:cubicBezTo>
                <a:cubicBezTo>
                  <a:pt x="952137" y="53793"/>
                  <a:pt x="959973" y="52969"/>
                  <a:pt x="965200" y="57150"/>
                </a:cubicBezTo>
                <a:cubicBezTo>
                  <a:pt x="971159" y="61918"/>
                  <a:pt x="973667" y="69850"/>
                  <a:pt x="977900" y="76200"/>
                </a:cubicBezTo>
                <a:cubicBezTo>
                  <a:pt x="984250" y="80433"/>
                  <a:pt x="992064" y="83037"/>
                  <a:pt x="996950" y="88900"/>
                </a:cubicBezTo>
                <a:cubicBezTo>
                  <a:pt x="1009326" y="103751"/>
                  <a:pt x="1015582" y="137172"/>
                  <a:pt x="1022350" y="152400"/>
                </a:cubicBezTo>
                <a:cubicBezTo>
                  <a:pt x="1025450" y="159374"/>
                  <a:pt x="1031264" y="164824"/>
                  <a:pt x="1035050" y="171450"/>
                </a:cubicBezTo>
                <a:cubicBezTo>
                  <a:pt x="1039746" y="179669"/>
                  <a:pt x="1044021" y="188149"/>
                  <a:pt x="1047750" y="196850"/>
                </a:cubicBezTo>
                <a:cubicBezTo>
                  <a:pt x="1050387" y="203002"/>
                  <a:pt x="1049919" y="210673"/>
                  <a:pt x="1054100" y="215900"/>
                </a:cubicBezTo>
                <a:cubicBezTo>
                  <a:pt x="1058868" y="221859"/>
                  <a:pt x="1066800" y="224367"/>
                  <a:pt x="1073150" y="228600"/>
                </a:cubicBezTo>
                <a:cubicBezTo>
                  <a:pt x="1101006" y="210029"/>
                  <a:pt x="1086095" y="220479"/>
                  <a:pt x="1117600" y="196850"/>
                </a:cubicBezTo>
                <a:cubicBezTo>
                  <a:pt x="1123705" y="192271"/>
                  <a:pt x="1126067" y="184150"/>
                  <a:pt x="1130300" y="177800"/>
                </a:cubicBezTo>
                <a:lnTo>
                  <a:pt x="1143000" y="158750"/>
                </a:lnTo>
                <a:cubicBezTo>
                  <a:pt x="1151467" y="146050"/>
                  <a:pt x="1160987" y="133993"/>
                  <a:pt x="1168400" y="120650"/>
                </a:cubicBezTo>
                <a:cubicBezTo>
                  <a:pt x="1171651" y="114799"/>
                  <a:pt x="1172633" y="107950"/>
                  <a:pt x="1174750" y="101600"/>
                </a:cubicBezTo>
                <a:cubicBezTo>
                  <a:pt x="1193481" y="89113"/>
                  <a:pt x="1197571" y="88185"/>
                  <a:pt x="1212850" y="69850"/>
                </a:cubicBezTo>
                <a:cubicBezTo>
                  <a:pt x="1217736" y="63987"/>
                  <a:pt x="1223137" y="58040"/>
                  <a:pt x="1225550" y="50800"/>
                </a:cubicBezTo>
                <a:cubicBezTo>
                  <a:pt x="1229621" y="38586"/>
                  <a:pt x="1223521" y="22476"/>
                  <a:pt x="1231900" y="12700"/>
                </a:cubicBezTo>
                <a:cubicBezTo>
                  <a:pt x="1238924" y="4505"/>
                  <a:pt x="1252983" y="7991"/>
                  <a:pt x="1263650" y="6350"/>
                </a:cubicBezTo>
                <a:cubicBezTo>
                  <a:pt x="1280517" y="3755"/>
                  <a:pt x="1297517" y="2117"/>
                  <a:pt x="1314450" y="0"/>
                </a:cubicBezTo>
                <a:lnTo>
                  <a:pt x="1346200" y="6350"/>
                </a:lnTo>
                <a:cubicBezTo>
                  <a:pt x="1361167" y="9343"/>
                  <a:pt x="1371212" y="23897"/>
                  <a:pt x="1384300" y="31750"/>
                </a:cubicBezTo>
                <a:cubicBezTo>
                  <a:pt x="1392417" y="36620"/>
                  <a:pt x="1400837" y="41126"/>
                  <a:pt x="1409700" y="44450"/>
                </a:cubicBezTo>
                <a:cubicBezTo>
                  <a:pt x="1417872" y="47514"/>
                  <a:pt x="1427838" y="45959"/>
                  <a:pt x="1435100" y="50800"/>
                </a:cubicBezTo>
                <a:cubicBezTo>
                  <a:pt x="1447800" y="59267"/>
                  <a:pt x="1459857" y="68787"/>
                  <a:pt x="1473200" y="76200"/>
                </a:cubicBezTo>
                <a:cubicBezTo>
                  <a:pt x="1500909" y="91594"/>
                  <a:pt x="1487824" y="69273"/>
                  <a:pt x="1498600" y="101600"/>
                </a:cubicBezTo>
                <a:cubicBezTo>
                  <a:pt x="1554255" y="157255"/>
                  <a:pt x="1486147" y="86656"/>
                  <a:pt x="1530350" y="139700"/>
                </a:cubicBezTo>
                <a:cubicBezTo>
                  <a:pt x="1582364" y="202117"/>
                  <a:pt x="1518500" y="121500"/>
                  <a:pt x="1568450" y="171450"/>
                </a:cubicBezTo>
                <a:cubicBezTo>
                  <a:pt x="1573846" y="176846"/>
                  <a:pt x="1576917" y="184150"/>
                  <a:pt x="1581150" y="190500"/>
                </a:cubicBezTo>
                <a:lnTo>
                  <a:pt x="1619250" y="215900"/>
                </a:lnTo>
                <a:cubicBezTo>
                  <a:pt x="1636685" y="227523"/>
                  <a:pt x="1648125" y="246333"/>
                  <a:pt x="1663700" y="260350"/>
                </a:cubicBezTo>
                <a:cubicBezTo>
                  <a:pt x="1669373" y="265455"/>
                  <a:pt x="1676540" y="268614"/>
                  <a:pt x="1682750" y="273050"/>
                </a:cubicBezTo>
                <a:cubicBezTo>
                  <a:pt x="1691362" y="279201"/>
                  <a:pt x="1700020" y="285325"/>
                  <a:pt x="1708150" y="292100"/>
                </a:cubicBezTo>
                <a:cubicBezTo>
                  <a:pt x="1725435" y="306504"/>
                  <a:pt x="1741536" y="322302"/>
                  <a:pt x="1758950" y="336550"/>
                </a:cubicBezTo>
                <a:cubicBezTo>
                  <a:pt x="1789994" y="361950"/>
                  <a:pt x="1768122" y="334433"/>
                  <a:pt x="1790700" y="368300"/>
                </a:cubicBezTo>
                <a:cubicBezTo>
                  <a:pt x="1809431" y="380787"/>
                  <a:pt x="1813521" y="381715"/>
                  <a:pt x="1828800" y="400050"/>
                </a:cubicBezTo>
                <a:cubicBezTo>
                  <a:pt x="1833686" y="405913"/>
                  <a:pt x="1837267" y="412750"/>
                  <a:pt x="1841500" y="419100"/>
                </a:cubicBezTo>
                <a:cubicBezTo>
                  <a:pt x="1847850" y="423333"/>
                  <a:pt x="1855154" y="426404"/>
                  <a:pt x="1860550" y="431800"/>
                </a:cubicBezTo>
                <a:cubicBezTo>
                  <a:pt x="1938098" y="509348"/>
                  <a:pt x="1851752" y="429840"/>
                  <a:pt x="1898650" y="482600"/>
                </a:cubicBezTo>
                <a:cubicBezTo>
                  <a:pt x="1910582" y="496024"/>
                  <a:pt x="1924818" y="507276"/>
                  <a:pt x="1936750" y="520700"/>
                </a:cubicBezTo>
                <a:cubicBezTo>
                  <a:pt x="1941820" y="526404"/>
                  <a:pt x="1945014" y="533540"/>
                  <a:pt x="1949450" y="539750"/>
                </a:cubicBezTo>
                <a:cubicBezTo>
                  <a:pt x="1955601" y="548362"/>
                  <a:pt x="1963249" y="555961"/>
                  <a:pt x="1968500" y="565150"/>
                </a:cubicBezTo>
                <a:cubicBezTo>
                  <a:pt x="1971821" y="570962"/>
                  <a:pt x="1971857" y="578213"/>
                  <a:pt x="1974850" y="584200"/>
                </a:cubicBezTo>
                <a:cubicBezTo>
                  <a:pt x="1978263" y="591026"/>
                  <a:pt x="1983317" y="596900"/>
                  <a:pt x="1987550" y="603250"/>
                </a:cubicBezTo>
                <a:cubicBezTo>
                  <a:pt x="1994976" y="614389"/>
                  <a:pt x="1995278" y="628921"/>
                  <a:pt x="2000250" y="641350"/>
                </a:cubicBezTo>
                <a:cubicBezTo>
                  <a:pt x="2003766" y="650139"/>
                  <a:pt x="2008254" y="658531"/>
                  <a:pt x="2012950" y="666750"/>
                </a:cubicBezTo>
                <a:cubicBezTo>
                  <a:pt x="2026349" y="690198"/>
                  <a:pt x="2027883" y="683289"/>
                  <a:pt x="2038350" y="711200"/>
                </a:cubicBezTo>
                <a:cubicBezTo>
                  <a:pt x="2041414" y="719372"/>
                  <a:pt x="2042583" y="728133"/>
                  <a:pt x="2044700" y="736600"/>
                </a:cubicBezTo>
                <a:cubicBezTo>
                  <a:pt x="2046323" y="743094"/>
                  <a:pt x="2048933" y="749300"/>
                  <a:pt x="2051050" y="755650"/>
                </a:cubicBezTo>
                <a:cubicBezTo>
                  <a:pt x="2055283" y="768350"/>
                  <a:pt x="2058778" y="781321"/>
                  <a:pt x="2063750" y="793750"/>
                </a:cubicBezTo>
                <a:cubicBezTo>
                  <a:pt x="2067266" y="802539"/>
                  <a:pt x="2072217" y="810683"/>
                  <a:pt x="2076450" y="819150"/>
                </a:cubicBezTo>
                <a:cubicBezTo>
                  <a:pt x="2079443" y="825137"/>
                  <a:pt x="2080683" y="831850"/>
                  <a:pt x="2082800" y="838200"/>
                </a:cubicBezTo>
                <a:cubicBezTo>
                  <a:pt x="2087033" y="850900"/>
                  <a:pt x="2090528" y="863871"/>
                  <a:pt x="2095500" y="876300"/>
                </a:cubicBezTo>
                <a:cubicBezTo>
                  <a:pt x="2099016" y="885089"/>
                  <a:pt x="2104876" y="892837"/>
                  <a:pt x="2108200" y="901700"/>
                </a:cubicBezTo>
                <a:cubicBezTo>
                  <a:pt x="2111264" y="909872"/>
                  <a:pt x="2112152" y="918709"/>
                  <a:pt x="2114550" y="927100"/>
                </a:cubicBezTo>
                <a:cubicBezTo>
                  <a:pt x="2116389" y="933536"/>
                  <a:pt x="2118783" y="939800"/>
                  <a:pt x="2120900" y="946150"/>
                </a:cubicBezTo>
                <a:cubicBezTo>
                  <a:pt x="2126420" y="962709"/>
                  <a:pt x="2129367" y="980017"/>
                  <a:pt x="2133600" y="996950"/>
                </a:cubicBezTo>
                <a:cubicBezTo>
                  <a:pt x="2135223" y="1003444"/>
                  <a:pt x="2137833" y="1009650"/>
                  <a:pt x="2139950" y="1016000"/>
                </a:cubicBezTo>
                <a:lnTo>
                  <a:pt x="2146300" y="1035050"/>
                </a:lnTo>
                <a:cubicBezTo>
                  <a:pt x="2150533" y="1047750"/>
                  <a:pt x="2153563" y="1060917"/>
                  <a:pt x="2159000" y="1073150"/>
                </a:cubicBezTo>
                <a:cubicBezTo>
                  <a:pt x="2162100" y="1080124"/>
                  <a:pt x="2168287" y="1085374"/>
                  <a:pt x="2171700" y="1092200"/>
                </a:cubicBezTo>
                <a:cubicBezTo>
                  <a:pt x="2174693" y="1098187"/>
                  <a:pt x="2175933" y="1104900"/>
                  <a:pt x="2178050" y="1111250"/>
                </a:cubicBezTo>
                <a:cubicBezTo>
                  <a:pt x="2183570" y="1127809"/>
                  <a:pt x="2187327" y="1144934"/>
                  <a:pt x="2190750" y="1162050"/>
                </a:cubicBezTo>
                <a:cubicBezTo>
                  <a:pt x="2193685" y="1176726"/>
                  <a:pt x="2194423" y="1191774"/>
                  <a:pt x="2197100" y="1206500"/>
                </a:cubicBezTo>
                <a:cubicBezTo>
                  <a:pt x="2198661" y="1215086"/>
                  <a:pt x="2201333" y="1223433"/>
                  <a:pt x="2203450" y="1231900"/>
                </a:cubicBezTo>
                <a:cubicBezTo>
                  <a:pt x="2212747" y="1269090"/>
                  <a:pt x="2211192" y="1308188"/>
                  <a:pt x="2216150" y="1346200"/>
                </a:cubicBezTo>
                <a:cubicBezTo>
                  <a:pt x="2217546" y="1356902"/>
                  <a:pt x="2221370" y="1367216"/>
                  <a:pt x="2222500" y="1377950"/>
                </a:cubicBezTo>
                <a:cubicBezTo>
                  <a:pt x="2225610" y="1407496"/>
                  <a:pt x="2226160" y="1437263"/>
                  <a:pt x="2228850" y="1466850"/>
                </a:cubicBezTo>
                <a:cubicBezTo>
                  <a:pt x="2241549" y="1606543"/>
                  <a:pt x="2241550" y="1409229"/>
                  <a:pt x="2241550" y="1714500"/>
                </a:cubicBezTo>
                <a:cubicBezTo>
                  <a:pt x="2241550" y="1733667"/>
                  <a:pt x="2237317" y="1752600"/>
                  <a:pt x="2235200" y="1771650"/>
                </a:cubicBezTo>
                <a:cubicBezTo>
                  <a:pt x="2235200" y="1771650"/>
                  <a:pt x="2226157" y="1805383"/>
                  <a:pt x="2222500" y="1822450"/>
                </a:cubicBezTo>
                <a:cubicBezTo>
                  <a:pt x="2219802" y="1835039"/>
                  <a:pt x="2218453" y="1847882"/>
                  <a:pt x="2216150" y="1860550"/>
                </a:cubicBezTo>
                <a:cubicBezTo>
                  <a:pt x="2209986" y="1894451"/>
                  <a:pt x="2203264" y="1928249"/>
                  <a:pt x="2197100" y="1962150"/>
                </a:cubicBezTo>
                <a:cubicBezTo>
                  <a:pt x="2194797" y="1974818"/>
                  <a:pt x="2191286" y="1987386"/>
                  <a:pt x="2190750" y="2000250"/>
                </a:cubicBezTo>
                <a:cubicBezTo>
                  <a:pt x="2187048" y="2089098"/>
                  <a:pt x="2187818" y="2178091"/>
                  <a:pt x="2184400" y="2266950"/>
                </a:cubicBezTo>
                <a:cubicBezTo>
                  <a:pt x="2183582" y="2288207"/>
                  <a:pt x="2178995" y="2309199"/>
                  <a:pt x="2178050" y="2330450"/>
                </a:cubicBezTo>
                <a:cubicBezTo>
                  <a:pt x="2174759" y="2404490"/>
                  <a:pt x="2173817" y="2478617"/>
                  <a:pt x="2171700" y="2552700"/>
                </a:cubicBezTo>
                <a:cubicBezTo>
                  <a:pt x="2160115" y="2599041"/>
                  <a:pt x="2167062" y="2569542"/>
                  <a:pt x="2152650" y="2641600"/>
                </a:cubicBezTo>
                <a:cubicBezTo>
                  <a:pt x="2151337" y="2648164"/>
                  <a:pt x="2148417" y="2654300"/>
                  <a:pt x="2146300" y="2660650"/>
                </a:cubicBezTo>
                <a:cubicBezTo>
                  <a:pt x="2139950" y="2679700"/>
                  <a:pt x="2132120" y="2698319"/>
                  <a:pt x="2127250" y="2717800"/>
                </a:cubicBezTo>
                <a:cubicBezTo>
                  <a:pt x="2123620" y="2732320"/>
                  <a:pt x="2123176" y="2747457"/>
                  <a:pt x="2120900" y="2762250"/>
                </a:cubicBezTo>
                <a:cubicBezTo>
                  <a:pt x="2118942" y="2774975"/>
                  <a:pt x="2116667" y="2787650"/>
                  <a:pt x="2114550" y="2800350"/>
                </a:cubicBezTo>
                <a:cubicBezTo>
                  <a:pt x="2112349" y="2813555"/>
                  <a:pt x="2104860" y="2825406"/>
                  <a:pt x="2101850" y="2838450"/>
                </a:cubicBezTo>
                <a:cubicBezTo>
                  <a:pt x="2097417" y="2857661"/>
                  <a:pt x="2089989" y="2933808"/>
                  <a:pt x="2089150" y="2946400"/>
                </a:cubicBezTo>
                <a:cubicBezTo>
                  <a:pt x="2080379" y="3077963"/>
                  <a:pt x="2059656" y="3038683"/>
                  <a:pt x="2095500" y="3092450"/>
                </a:cubicBezTo>
                <a:lnTo>
                  <a:pt x="2076450" y="3098800"/>
                </a:lnTo>
                <a:lnTo>
                  <a:pt x="2038350" y="3111500"/>
                </a:lnTo>
                <a:cubicBezTo>
                  <a:pt x="2017183" y="3113617"/>
                  <a:pt x="1996116" y="3117325"/>
                  <a:pt x="1974850" y="3117850"/>
                </a:cubicBezTo>
                <a:cubicBezTo>
                  <a:pt x="1447147" y="3130880"/>
                  <a:pt x="1680736" y="3106785"/>
                  <a:pt x="1466850" y="3130550"/>
                </a:cubicBezTo>
                <a:cubicBezTo>
                  <a:pt x="1380067" y="3132667"/>
                  <a:pt x="1293309" y="3136900"/>
                  <a:pt x="1206500" y="3136900"/>
                </a:cubicBezTo>
                <a:cubicBezTo>
                  <a:pt x="1183121" y="3136900"/>
                  <a:pt x="1159949" y="3132492"/>
                  <a:pt x="1136650" y="3130550"/>
                </a:cubicBezTo>
                <a:lnTo>
                  <a:pt x="1054100" y="3124200"/>
                </a:lnTo>
                <a:lnTo>
                  <a:pt x="673100" y="3117850"/>
                </a:lnTo>
                <a:cubicBezTo>
                  <a:pt x="639179" y="3116957"/>
                  <a:pt x="605401" y="3112974"/>
                  <a:pt x="571500" y="3111500"/>
                </a:cubicBezTo>
                <a:cubicBezTo>
                  <a:pt x="85002" y="3090348"/>
                  <a:pt x="606555" y="3117021"/>
                  <a:pt x="260350" y="3098800"/>
                </a:cubicBezTo>
                <a:cubicBezTo>
                  <a:pt x="222250" y="3100917"/>
                  <a:pt x="183390" y="3097289"/>
                  <a:pt x="146050" y="3105150"/>
                </a:cubicBezTo>
                <a:cubicBezTo>
                  <a:pt x="139500" y="3106529"/>
                  <a:pt x="139700" y="3130893"/>
                  <a:pt x="139700" y="3124200"/>
                </a:cubicBezTo>
                <a:cubicBezTo>
                  <a:pt x="139700" y="3041623"/>
                  <a:pt x="143933" y="2959100"/>
                  <a:pt x="146050" y="2876550"/>
                </a:cubicBezTo>
                <a:cubicBezTo>
                  <a:pt x="146050" y="2876550"/>
                  <a:pt x="135735" y="2843041"/>
                  <a:pt x="133350" y="2825750"/>
                </a:cubicBezTo>
                <a:cubicBezTo>
                  <a:pt x="127249" y="2781518"/>
                  <a:pt x="125245" y="2736814"/>
                  <a:pt x="120650" y="2692400"/>
                </a:cubicBezTo>
                <a:cubicBezTo>
                  <a:pt x="118894" y="2675425"/>
                  <a:pt x="116294" y="2658548"/>
                  <a:pt x="114300" y="2641600"/>
                </a:cubicBezTo>
                <a:cubicBezTo>
                  <a:pt x="92471" y="2456054"/>
                  <a:pt x="111906" y="2559376"/>
                  <a:pt x="101600" y="2178050"/>
                </a:cubicBezTo>
                <a:cubicBezTo>
                  <a:pt x="101025" y="2156786"/>
                  <a:pt x="97367" y="2135717"/>
                  <a:pt x="95250" y="2114550"/>
                </a:cubicBezTo>
                <a:cubicBezTo>
                  <a:pt x="80960" y="2057390"/>
                  <a:pt x="97415" y="2127540"/>
                  <a:pt x="82550" y="2038350"/>
                </a:cubicBezTo>
                <a:cubicBezTo>
                  <a:pt x="79892" y="2022403"/>
                  <a:pt x="74883" y="2008999"/>
                  <a:pt x="69850" y="1993900"/>
                </a:cubicBezTo>
                <a:cubicBezTo>
                  <a:pt x="64330" y="1977341"/>
                  <a:pt x="60573" y="1960216"/>
                  <a:pt x="57150" y="1943100"/>
                </a:cubicBezTo>
                <a:cubicBezTo>
                  <a:pt x="54215" y="1928424"/>
                  <a:pt x="53261" y="1913413"/>
                  <a:pt x="50800" y="1898650"/>
                </a:cubicBezTo>
                <a:cubicBezTo>
                  <a:pt x="49026" y="1888004"/>
                  <a:pt x="46791" y="1877436"/>
                  <a:pt x="44450" y="1866900"/>
                </a:cubicBezTo>
                <a:cubicBezTo>
                  <a:pt x="42557" y="1858381"/>
                  <a:pt x="39535" y="1850108"/>
                  <a:pt x="38100" y="1841500"/>
                </a:cubicBezTo>
                <a:cubicBezTo>
                  <a:pt x="35295" y="1824667"/>
                  <a:pt x="34005" y="1807615"/>
                  <a:pt x="31750" y="1790700"/>
                </a:cubicBezTo>
                <a:cubicBezTo>
                  <a:pt x="29772" y="1775864"/>
                  <a:pt x="26967" y="1761135"/>
                  <a:pt x="25400" y="1746250"/>
                </a:cubicBezTo>
                <a:cubicBezTo>
                  <a:pt x="22732" y="1720902"/>
                  <a:pt x="21718" y="1695398"/>
                  <a:pt x="19050" y="1670050"/>
                </a:cubicBezTo>
                <a:cubicBezTo>
                  <a:pt x="17483" y="1655165"/>
                  <a:pt x="14976" y="1640393"/>
                  <a:pt x="12700" y="1625600"/>
                </a:cubicBezTo>
                <a:cubicBezTo>
                  <a:pt x="10742" y="1612875"/>
                  <a:pt x="7267" y="1600342"/>
                  <a:pt x="6350" y="1587500"/>
                </a:cubicBezTo>
                <a:cubicBezTo>
                  <a:pt x="3029" y="1541004"/>
                  <a:pt x="2117" y="1494367"/>
                  <a:pt x="0" y="1447800"/>
                </a:cubicBezTo>
                <a:cubicBezTo>
                  <a:pt x="16833" y="1397300"/>
                  <a:pt x="855" y="1449023"/>
                  <a:pt x="19050" y="1339850"/>
                </a:cubicBezTo>
                <a:cubicBezTo>
                  <a:pt x="20485" y="1331242"/>
                  <a:pt x="23507" y="1322969"/>
                  <a:pt x="25400" y="1314450"/>
                </a:cubicBezTo>
                <a:cubicBezTo>
                  <a:pt x="27741" y="1303914"/>
                  <a:pt x="29633" y="1293283"/>
                  <a:pt x="31750" y="1282700"/>
                </a:cubicBezTo>
                <a:cubicBezTo>
                  <a:pt x="34375" y="1269573"/>
                  <a:pt x="41203" y="1257587"/>
                  <a:pt x="44450" y="1244600"/>
                </a:cubicBezTo>
                <a:cubicBezTo>
                  <a:pt x="47573" y="1232109"/>
                  <a:pt x="48683" y="1219200"/>
                  <a:pt x="50800" y="1206500"/>
                </a:cubicBezTo>
                <a:cubicBezTo>
                  <a:pt x="53001" y="1193295"/>
                  <a:pt x="59653" y="1181222"/>
                  <a:pt x="63500" y="1168400"/>
                </a:cubicBezTo>
                <a:cubicBezTo>
                  <a:pt x="66008" y="1160041"/>
                  <a:pt x="67452" y="1151391"/>
                  <a:pt x="69850" y="1143000"/>
                </a:cubicBezTo>
                <a:cubicBezTo>
                  <a:pt x="71689" y="1136564"/>
                  <a:pt x="74577" y="1130444"/>
                  <a:pt x="76200" y="1123950"/>
                </a:cubicBezTo>
                <a:cubicBezTo>
                  <a:pt x="79217" y="1111880"/>
                  <a:pt x="84011" y="1079837"/>
                  <a:pt x="88900" y="1066800"/>
                </a:cubicBezTo>
                <a:cubicBezTo>
                  <a:pt x="92224" y="1057937"/>
                  <a:pt x="98607" y="1050380"/>
                  <a:pt x="101600" y="1041400"/>
                </a:cubicBezTo>
                <a:cubicBezTo>
                  <a:pt x="105013" y="1031161"/>
                  <a:pt x="105332" y="1020121"/>
                  <a:pt x="107950" y="1009650"/>
                </a:cubicBezTo>
                <a:cubicBezTo>
                  <a:pt x="113907" y="985823"/>
                  <a:pt x="116096" y="990643"/>
                  <a:pt x="127000" y="965200"/>
                </a:cubicBezTo>
                <a:cubicBezTo>
                  <a:pt x="150502" y="910361"/>
                  <a:pt x="109883" y="993911"/>
                  <a:pt x="139700" y="914400"/>
                </a:cubicBezTo>
                <a:cubicBezTo>
                  <a:pt x="142380" y="907254"/>
                  <a:pt x="148987" y="902176"/>
                  <a:pt x="152400" y="895350"/>
                </a:cubicBezTo>
                <a:cubicBezTo>
                  <a:pt x="155393" y="889363"/>
                  <a:pt x="156633" y="882650"/>
                  <a:pt x="158750" y="876300"/>
                </a:cubicBezTo>
                <a:cubicBezTo>
                  <a:pt x="193521" y="841529"/>
                  <a:pt x="165636" y="875093"/>
                  <a:pt x="190500" y="819150"/>
                </a:cubicBezTo>
                <a:cubicBezTo>
                  <a:pt x="193600" y="812176"/>
                  <a:pt x="199787" y="806926"/>
                  <a:pt x="203200" y="800100"/>
                </a:cubicBezTo>
                <a:cubicBezTo>
                  <a:pt x="207755" y="790990"/>
                  <a:pt x="213865" y="763788"/>
                  <a:pt x="215900" y="755650"/>
                </a:cubicBezTo>
                <a:lnTo>
                  <a:pt x="241300" y="717550"/>
                </a:lnTo>
                <a:cubicBezTo>
                  <a:pt x="248726" y="706411"/>
                  <a:pt x="249425" y="692031"/>
                  <a:pt x="254000" y="679450"/>
                </a:cubicBezTo>
                <a:cubicBezTo>
                  <a:pt x="268695" y="639039"/>
                  <a:pt x="265297" y="649805"/>
                  <a:pt x="292100" y="609600"/>
                </a:cubicBezTo>
                <a:cubicBezTo>
                  <a:pt x="330208" y="584194"/>
                  <a:pt x="294259" y="612711"/>
                  <a:pt x="330200" y="558800"/>
                </a:cubicBezTo>
                <a:cubicBezTo>
                  <a:pt x="381687" y="481570"/>
                  <a:pt x="318098" y="602054"/>
                  <a:pt x="361950" y="514350"/>
                </a:cubicBezTo>
                <a:cubicBezTo>
                  <a:pt x="365966" y="506318"/>
                  <a:pt x="374650" y="501650"/>
                  <a:pt x="381000" y="495300"/>
                </a:cubicBezTo>
                <a:cubicBezTo>
                  <a:pt x="397933" y="478367"/>
                  <a:pt x="415618" y="462153"/>
                  <a:pt x="431800" y="444500"/>
                </a:cubicBezTo>
                <a:cubicBezTo>
                  <a:pt x="443292" y="431963"/>
                  <a:pt x="469087" y="391744"/>
                  <a:pt x="476250" y="381000"/>
                </a:cubicBezTo>
                <a:cubicBezTo>
                  <a:pt x="503176" y="363049"/>
                  <a:pt x="491887" y="375126"/>
                  <a:pt x="508000" y="342900"/>
                </a:cubicBezTo>
                <a:cubicBezTo>
                  <a:pt x="516032" y="326836"/>
                  <a:pt x="534168" y="318224"/>
                  <a:pt x="546100" y="304800"/>
                </a:cubicBezTo>
                <a:cubicBezTo>
                  <a:pt x="551170" y="299096"/>
                  <a:pt x="553914" y="291613"/>
                  <a:pt x="558800" y="285750"/>
                </a:cubicBezTo>
                <a:cubicBezTo>
                  <a:pt x="564549" y="278851"/>
                  <a:pt x="572101" y="273599"/>
                  <a:pt x="577850" y="266700"/>
                </a:cubicBezTo>
                <a:cubicBezTo>
                  <a:pt x="582736" y="260837"/>
                  <a:pt x="586114" y="253860"/>
                  <a:pt x="590550" y="247650"/>
                </a:cubicBezTo>
                <a:cubicBezTo>
                  <a:pt x="596701" y="239038"/>
                  <a:pt x="602712" y="230285"/>
                  <a:pt x="609600" y="222250"/>
                </a:cubicBezTo>
                <a:cubicBezTo>
                  <a:pt x="615444" y="215432"/>
                  <a:pt x="622901" y="210099"/>
                  <a:pt x="628650" y="203200"/>
                </a:cubicBezTo>
                <a:cubicBezTo>
                  <a:pt x="633536" y="197337"/>
                  <a:pt x="636914" y="190360"/>
                  <a:pt x="641350" y="184150"/>
                </a:cubicBezTo>
                <a:cubicBezTo>
                  <a:pt x="647501" y="175538"/>
                  <a:pt x="654050" y="167217"/>
                  <a:pt x="660400" y="158750"/>
                </a:cubicBezTo>
                <a:cubicBezTo>
                  <a:pt x="674599" y="139818"/>
                  <a:pt x="680409" y="115797"/>
                  <a:pt x="692150" y="95250"/>
                </a:cubicBezTo>
                <a:cubicBezTo>
                  <a:pt x="709011" y="65743"/>
                  <a:pt x="721983" y="62382"/>
                  <a:pt x="749300" y="38100"/>
                </a:cubicBezTo>
                <a:cubicBezTo>
                  <a:pt x="756012" y="32134"/>
                  <a:pt x="760878" y="24031"/>
                  <a:pt x="768350" y="19050"/>
                </a:cubicBezTo>
                <a:cubicBezTo>
                  <a:pt x="773919" y="15337"/>
                  <a:pt x="780989" y="14623"/>
                  <a:pt x="787400" y="12700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B0D8DD-14E7-416C-A623-F08827542959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C66404E-DEA5-4DA5-AA16-B30D3786C4F6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300DCE2-B61F-41FC-A3DE-11E2EEE9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DD2DB544-8229-4E9E-98B6-3F22E525215A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E745303-537E-4090-916A-082258C14697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C2DAD1-36F4-4B67-B8E1-818989D6E519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35E21D0-1C46-4F50-BAF5-A9FF3F7F9CE4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3939AB4-8AE6-4FBE-A215-A2706C5B565F}"/>
              </a:ext>
            </a:extLst>
          </p:cNvPr>
          <p:cNvSpPr/>
          <p:nvPr/>
        </p:nvSpPr>
        <p:spPr>
          <a:xfrm>
            <a:off x="9477843" y="4822618"/>
            <a:ext cx="2203170" cy="1311751"/>
          </a:xfrm>
          <a:custGeom>
            <a:avLst/>
            <a:gdLst>
              <a:gd name="connsiteX0" fmla="*/ 52252 w 2632266"/>
              <a:gd name="connsiteY0" fmla="*/ 0 h 2229395"/>
              <a:gd name="connsiteX1" fmla="*/ 34834 w 2632266"/>
              <a:gd name="connsiteY1" fmla="*/ 69669 h 2229395"/>
              <a:gd name="connsiteX2" fmla="*/ 26126 w 2632266"/>
              <a:gd name="connsiteY2" fmla="*/ 156755 h 2229395"/>
              <a:gd name="connsiteX3" fmla="*/ 17417 w 2632266"/>
              <a:gd name="connsiteY3" fmla="*/ 200298 h 2229395"/>
              <a:gd name="connsiteX4" fmla="*/ 0 w 2632266"/>
              <a:gd name="connsiteY4" fmla="*/ 661852 h 2229395"/>
              <a:gd name="connsiteX5" fmla="*/ 8709 w 2632266"/>
              <a:gd name="connsiteY5" fmla="*/ 1846218 h 2229395"/>
              <a:gd name="connsiteX6" fmla="*/ 17417 w 2632266"/>
              <a:gd name="connsiteY6" fmla="*/ 1907178 h 2229395"/>
              <a:gd name="connsiteX7" fmla="*/ 34834 w 2632266"/>
              <a:gd name="connsiteY7" fmla="*/ 1959429 h 2229395"/>
              <a:gd name="connsiteX8" fmla="*/ 121920 w 2632266"/>
              <a:gd name="connsiteY8" fmla="*/ 2037806 h 2229395"/>
              <a:gd name="connsiteX9" fmla="*/ 182880 w 2632266"/>
              <a:gd name="connsiteY9" fmla="*/ 2046515 h 2229395"/>
              <a:gd name="connsiteX10" fmla="*/ 505097 w 2632266"/>
              <a:gd name="connsiteY10" fmla="*/ 2098766 h 2229395"/>
              <a:gd name="connsiteX11" fmla="*/ 1036320 w 2632266"/>
              <a:gd name="connsiteY11" fmla="*/ 2142309 h 2229395"/>
              <a:gd name="connsiteX12" fmla="*/ 1393372 w 2632266"/>
              <a:gd name="connsiteY12" fmla="*/ 2159726 h 2229395"/>
              <a:gd name="connsiteX13" fmla="*/ 1611086 w 2632266"/>
              <a:gd name="connsiteY13" fmla="*/ 2177143 h 2229395"/>
              <a:gd name="connsiteX14" fmla="*/ 2133600 w 2632266"/>
              <a:gd name="connsiteY14" fmla="*/ 2211978 h 2229395"/>
              <a:gd name="connsiteX15" fmla="*/ 2534194 w 2632266"/>
              <a:gd name="connsiteY15" fmla="*/ 2229395 h 2229395"/>
              <a:gd name="connsiteX16" fmla="*/ 2595154 w 2632266"/>
              <a:gd name="connsiteY16" fmla="*/ 2211978 h 2229395"/>
              <a:gd name="connsiteX17" fmla="*/ 2603863 w 2632266"/>
              <a:gd name="connsiteY17" fmla="*/ 2177143 h 2229395"/>
              <a:gd name="connsiteX18" fmla="*/ 2621280 w 2632266"/>
              <a:gd name="connsiteY18" fmla="*/ 2081349 h 2229395"/>
              <a:gd name="connsiteX19" fmla="*/ 2621280 w 2632266"/>
              <a:gd name="connsiteY19" fmla="*/ 1497875 h 2229395"/>
              <a:gd name="connsiteX20" fmla="*/ 2595154 w 2632266"/>
              <a:gd name="connsiteY20" fmla="*/ 1349829 h 2229395"/>
              <a:gd name="connsiteX21" fmla="*/ 2577737 w 2632266"/>
              <a:gd name="connsiteY21" fmla="*/ 1227909 h 2229395"/>
              <a:gd name="connsiteX22" fmla="*/ 2569029 w 2632266"/>
              <a:gd name="connsiteY22" fmla="*/ 1184366 h 2229395"/>
              <a:gd name="connsiteX23" fmla="*/ 2551612 w 2632266"/>
              <a:gd name="connsiteY23" fmla="*/ 1062446 h 2229395"/>
              <a:gd name="connsiteX24" fmla="*/ 2542903 w 2632266"/>
              <a:gd name="connsiteY24" fmla="*/ 1036320 h 2229395"/>
              <a:gd name="connsiteX25" fmla="*/ 2508069 w 2632266"/>
              <a:gd name="connsiteY25" fmla="*/ 888275 h 2229395"/>
              <a:gd name="connsiteX26" fmla="*/ 2499360 w 2632266"/>
              <a:gd name="connsiteY26" fmla="*/ 844732 h 2229395"/>
              <a:gd name="connsiteX27" fmla="*/ 2473234 w 2632266"/>
              <a:gd name="connsiteY27" fmla="*/ 731520 h 2229395"/>
              <a:gd name="connsiteX28" fmla="*/ 2447109 w 2632266"/>
              <a:gd name="connsiteY28" fmla="*/ 592183 h 2229395"/>
              <a:gd name="connsiteX29" fmla="*/ 2438400 w 2632266"/>
              <a:gd name="connsiteY29" fmla="*/ 557349 h 2229395"/>
              <a:gd name="connsiteX30" fmla="*/ 2386149 w 2632266"/>
              <a:gd name="connsiteY30" fmla="*/ 304800 h 2229395"/>
              <a:gd name="connsiteX31" fmla="*/ 2368732 w 2632266"/>
              <a:gd name="connsiteY31" fmla="*/ 243840 h 2229395"/>
              <a:gd name="connsiteX32" fmla="*/ 2360023 w 2632266"/>
              <a:gd name="connsiteY32" fmla="*/ 200298 h 2229395"/>
              <a:gd name="connsiteX33" fmla="*/ 2351314 w 2632266"/>
              <a:gd name="connsiteY33" fmla="*/ 174172 h 2229395"/>
              <a:gd name="connsiteX34" fmla="*/ 2272937 w 2632266"/>
              <a:gd name="connsiteY34" fmla="*/ 165463 h 2229395"/>
              <a:gd name="connsiteX35" fmla="*/ 2168434 w 2632266"/>
              <a:gd name="connsiteY35" fmla="*/ 156755 h 2229395"/>
              <a:gd name="connsiteX36" fmla="*/ 2116183 w 2632266"/>
              <a:gd name="connsiteY36" fmla="*/ 148046 h 2229395"/>
              <a:gd name="connsiteX37" fmla="*/ 2081349 w 2632266"/>
              <a:gd name="connsiteY37" fmla="*/ 139338 h 2229395"/>
              <a:gd name="connsiteX38" fmla="*/ 1497874 w 2632266"/>
              <a:gd name="connsiteY38" fmla="*/ 113212 h 2229395"/>
              <a:gd name="connsiteX39" fmla="*/ 1071154 w 2632266"/>
              <a:gd name="connsiteY39" fmla="*/ 87086 h 2229395"/>
              <a:gd name="connsiteX40" fmla="*/ 261257 w 2632266"/>
              <a:gd name="connsiteY40" fmla="*/ 78378 h 222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32266" h="2229395">
                <a:moveTo>
                  <a:pt x="52252" y="0"/>
                </a:moveTo>
                <a:cubicBezTo>
                  <a:pt x="46446" y="23223"/>
                  <a:pt x="38769" y="46057"/>
                  <a:pt x="34834" y="69669"/>
                </a:cubicBezTo>
                <a:cubicBezTo>
                  <a:pt x="30038" y="98445"/>
                  <a:pt x="29982" y="127837"/>
                  <a:pt x="26126" y="156755"/>
                </a:cubicBezTo>
                <a:cubicBezTo>
                  <a:pt x="24170" y="171427"/>
                  <a:pt x="20320" y="185784"/>
                  <a:pt x="17417" y="200298"/>
                </a:cubicBezTo>
                <a:cubicBezTo>
                  <a:pt x="9299" y="354543"/>
                  <a:pt x="0" y="506889"/>
                  <a:pt x="0" y="661852"/>
                </a:cubicBezTo>
                <a:cubicBezTo>
                  <a:pt x="0" y="1056651"/>
                  <a:pt x="3188" y="1451457"/>
                  <a:pt x="8709" y="1846218"/>
                </a:cubicBezTo>
                <a:cubicBezTo>
                  <a:pt x="8996" y="1866742"/>
                  <a:pt x="12802" y="1887177"/>
                  <a:pt x="17417" y="1907178"/>
                </a:cubicBezTo>
                <a:cubicBezTo>
                  <a:pt x="21545" y="1925067"/>
                  <a:pt x="25212" y="1943793"/>
                  <a:pt x="34834" y="1959429"/>
                </a:cubicBezTo>
                <a:cubicBezTo>
                  <a:pt x="54597" y="1991544"/>
                  <a:pt x="83005" y="2027193"/>
                  <a:pt x="121920" y="2037806"/>
                </a:cubicBezTo>
                <a:cubicBezTo>
                  <a:pt x="141723" y="2043207"/>
                  <a:pt x="162794" y="2042286"/>
                  <a:pt x="182880" y="2046515"/>
                </a:cubicBezTo>
                <a:cubicBezTo>
                  <a:pt x="465701" y="2106056"/>
                  <a:pt x="33089" y="2036425"/>
                  <a:pt x="505097" y="2098766"/>
                </a:cubicBezTo>
                <a:cubicBezTo>
                  <a:pt x="879692" y="2148241"/>
                  <a:pt x="624989" y="2129844"/>
                  <a:pt x="1036320" y="2142309"/>
                </a:cubicBezTo>
                <a:cubicBezTo>
                  <a:pt x="1238599" y="2164786"/>
                  <a:pt x="976937" y="2137809"/>
                  <a:pt x="1393372" y="2159726"/>
                </a:cubicBezTo>
                <a:cubicBezTo>
                  <a:pt x="1466075" y="2163552"/>
                  <a:pt x="1538464" y="2172017"/>
                  <a:pt x="1611086" y="2177143"/>
                </a:cubicBezTo>
                <a:lnTo>
                  <a:pt x="2133600" y="2211978"/>
                </a:lnTo>
                <a:cubicBezTo>
                  <a:pt x="2383208" y="2224458"/>
                  <a:pt x="2249685" y="2218452"/>
                  <a:pt x="2534194" y="2229395"/>
                </a:cubicBezTo>
                <a:cubicBezTo>
                  <a:pt x="2554514" y="2223589"/>
                  <a:pt x="2578248" y="2224658"/>
                  <a:pt x="2595154" y="2211978"/>
                </a:cubicBezTo>
                <a:cubicBezTo>
                  <a:pt x="2604729" y="2204797"/>
                  <a:pt x="2601722" y="2188919"/>
                  <a:pt x="2603863" y="2177143"/>
                </a:cubicBezTo>
                <a:cubicBezTo>
                  <a:pt x="2624669" y="2062716"/>
                  <a:pt x="2601527" y="2160364"/>
                  <a:pt x="2621280" y="2081349"/>
                </a:cubicBezTo>
                <a:cubicBezTo>
                  <a:pt x="2632024" y="1845000"/>
                  <a:pt x="2639378" y="1778381"/>
                  <a:pt x="2621280" y="1497875"/>
                </a:cubicBezTo>
                <a:cubicBezTo>
                  <a:pt x="2618054" y="1447868"/>
                  <a:pt x="2602241" y="1399437"/>
                  <a:pt x="2595154" y="1349829"/>
                </a:cubicBezTo>
                <a:cubicBezTo>
                  <a:pt x="2589348" y="1309189"/>
                  <a:pt x="2584139" y="1268459"/>
                  <a:pt x="2577737" y="1227909"/>
                </a:cubicBezTo>
                <a:cubicBezTo>
                  <a:pt x="2575429" y="1213288"/>
                  <a:pt x="2571337" y="1198987"/>
                  <a:pt x="2569029" y="1184366"/>
                </a:cubicBezTo>
                <a:cubicBezTo>
                  <a:pt x="2562627" y="1143816"/>
                  <a:pt x="2558746" y="1102874"/>
                  <a:pt x="2551612" y="1062446"/>
                </a:cubicBezTo>
                <a:cubicBezTo>
                  <a:pt x="2550017" y="1053406"/>
                  <a:pt x="2545129" y="1045226"/>
                  <a:pt x="2542903" y="1036320"/>
                </a:cubicBezTo>
                <a:cubicBezTo>
                  <a:pt x="2530607" y="987138"/>
                  <a:pt x="2518012" y="937986"/>
                  <a:pt x="2508069" y="888275"/>
                </a:cubicBezTo>
                <a:cubicBezTo>
                  <a:pt x="2505166" y="873761"/>
                  <a:pt x="2502571" y="859181"/>
                  <a:pt x="2499360" y="844732"/>
                </a:cubicBezTo>
                <a:cubicBezTo>
                  <a:pt x="2490958" y="806925"/>
                  <a:pt x="2481081" y="769446"/>
                  <a:pt x="2473234" y="731520"/>
                </a:cubicBezTo>
                <a:cubicBezTo>
                  <a:pt x="2463660" y="685245"/>
                  <a:pt x="2456376" y="638520"/>
                  <a:pt x="2447109" y="592183"/>
                </a:cubicBezTo>
                <a:cubicBezTo>
                  <a:pt x="2444762" y="580447"/>
                  <a:pt x="2440747" y="569085"/>
                  <a:pt x="2438400" y="557349"/>
                </a:cubicBezTo>
                <a:cubicBezTo>
                  <a:pt x="2412763" y="429163"/>
                  <a:pt x="2413341" y="404504"/>
                  <a:pt x="2386149" y="304800"/>
                </a:cubicBezTo>
                <a:cubicBezTo>
                  <a:pt x="2368686" y="240768"/>
                  <a:pt x="2386145" y="322201"/>
                  <a:pt x="2368732" y="243840"/>
                </a:cubicBezTo>
                <a:cubicBezTo>
                  <a:pt x="2365521" y="229391"/>
                  <a:pt x="2363613" y="214657"/>
                  <a:pt x="2360023" y="200298"/>
                </a:cubicBezTo>
                <a:cubicBezTo>
                  <a:pt x="2357796" y="191392"/>
                  <a:pt x="2359837" y="177581"/>
                  <a:pt x="2351314" y="174172"/>
                </a:cubicBezTo>
                <a:cubicBezTo>
                  <a:pt x="2326908" y="164409"/>
                  <a:pt x="2299105" y="167955"/>
                  <a:pt x="2272937" y="165463"/>
                </a:cubicBezTo>
                <a:cubicBezTo>
                  <a:pt x="2238139" y="162149"/>
                  <a:pt x="2203268" y="159658"/>
                  <a:pt x="2168434" y="156755"/>
                </a:cubicBezTo>
                <a:cubicBezTo>
                  <a:pt x="2151017" y="153852"/>
                  <a:pt x="2133497" y="151509"/>
                  <a:pt x="2116183" y="148046"/>
                </a:cubicBezTo>
                <a:cubicBezTo>
                  <a:pt x="2104447" y="145699"/>
                  <a:pt x="2093299" y="140011"/>
                  <a:pt x="2081349" y="139338"/>
                </a:cubicBezTo>
                <a:cubicBezTo>
                  <a:pt x="1886971" y="128387"/>
                  <a:pt x="1692066" y="127084"/>
                  <a:pt x="1497874" y="113212"/>
                </a:cubicBezTo>
                <a:cubicBezTo>
                  <a:pt x="1371261" y="104168"/>
                  <a:pt x="1174817" y="89554"/>
                  <a:pt x="1071154" y="87086"/>
                </a:cubicBezTo>
                <a:cubicBezTo>
                  <a:pt x="801249" y="80660"/>
                  <a:pt x="531238" y="78378"/>
                  <a:pt x="261257" y="78378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39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29DA3A7-3AA2-4C7B-9302-3736D286B104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51DBEE-71E5-49EF-BDBB-0F3BD8246394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85C3E4-BEE7-46F6-815C-648A5023492D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899F92-0146-4C93-A209-36C1031B095E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2DE4BC-4ACB-49B3-9096-22A04715B8D4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BC3BE3A-182E-43A9-96D9-48C2E6E01E4C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27FAC28-82D7-4FED-8FF6-500DC8F518F5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035616C-E338-48DF-8EBF-7A1B44D36F47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B3A57A-C57E-4593-9404-B6DC33BA7C41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BF92D7C-AAF8-4534-8BEC-9E7555D24D04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88BC08F-1005-4AB8-A7C0-3F44BD77AB66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94C2CAE-09A7-4DCE-80F7-0E8965A78110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84083A9-BFF2-4DA7-88AA-E649AAACDD0A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2BB167F-80AD-44B5-B3AE-51EE594C8229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CCC83CF-A923-408F-94BD-8EDA43120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67" b="93151" l="9916" r="89451">
                        <a14:foregroundMark x1="37553" y1="6262" x2="37553" y2="6262"/>
                        <a14:foregroundMark x1="43249" y1="12133" x2="43249" y2="12133"/>
                        <a14:foregroundMark x1="73418" y1="36791" x2="73418" y2="36791"/>
                        <a14:foregroundMark x1="73207" y1="91781" x2="73207" y2="91781"/>
                        <a14:foregroundMark x1="26371" y1="70254" x2="26371" y2="70254"/>
                        <a14:foregroundMark x1="58228" y1="93151" x2="45570" y2="91389"/>
                        <a14:foregroundMark x1="53797" y1="58121" x2="63924" y2="68885"/>
                        <a14:foregroundMark x1="65823" y1="45401" x2="65612" y2="69472"/>
                        <a14:foregroundMark x1="65612" y1="69472" x2="65401" y2="69667"/>
                        <a14:foregroundMark x1="68987" y1="49511" x2="68776" y2="71233"/>
                        <a14:foregroundMark x1="68776" y1="71233" x2="66245" y2="77299"/>
                        <a14:foregroundMark x1="75527" y1="54990" x2="66245" y2="79843"/>
                        <a14:foregroundMark x1="66245" y1="79843" x2="57384" y2="86301"/>
                        <a14:foregroundMark x1="57384" y1="86301" x2="45992" y2="81800"/>
                        <a14:foregroundMark x1="45992" y1="81800" x2="35021" y2="80626"/>
                        <a14:foregroundMark x1="35021" y1="80626" x2="31224" y2="70646"/>
                        <a14:foregroundMark x1="31224" y1="70646" x2="16667" y2="54207"/>
                        <a14:foregroundMark x1="16667" y1="54207" x2="20675" y2="45010"/>
                        <a14:foregroundMark x1="20675" y1="45010" x2="30380" y2="49511"/>
                        <a14:foregroundMark x1="30380" y1="49511" x2="35865" y2="9785"/>
                        <a14:foregroundMark x1="35865" y1="9785" x2="43249" y2="16830"/>
                        <a14:foregroundMark x1="43249" y1="16830" x2="43460" y2="27202"/>
                        <a14:foregroundMark x1="43460" y1="27202" x2="53376" y2="30724"/>
                        <a14:foregroundMark x1="53376" y1="30724" x2="59916" y2="4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25408">
            <a:off x="8873612" y="4862020"/>
            <a:ext cx="683176" cy="736504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4F5D898E-3DB4-4D7F-BAA7-B79540625E1B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0AE3284-71BB-4C58-99B3-3820287DAF64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B9EED42-BA3A-42D2-8F4B-88F7FA1D02CD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하트 40">
            <a:extLst>
              <a:ext uri="{FF2B5EF4-FFF2-40B4-BE49-F238E27FC236}">
                <a16:creationId xmlns:a16="http://schemas.microsoft.com/office/drawing/2014/main" id="{299BD1BE-A76E-415C-B88C-11FB1642A5F8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하트 42">
            <a:extLst>
              <a:ext uri="{FF2B5EF4-FFF2-40B4-BE49-F238E27FC236}">
                <a16:creationId xmlns:a16="http://schemas.microsoft.com/office/drawing/2014/main" id="{BB8ACC85-42FD-496B-935A-34A2F6521DCC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하트 43">
            <a:extLst>
              <a:ext uri="{FF2B5EF4-FFF2-40B4-BE49-F238E27FC236}">
                <a16:creationId xmlns:a16="http://schemas.microsoft.com/office/drawing/2014/main" id="{8530C519-44F2-4431-AA75-BAB60C5A997F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하트 44">
            <a:extLst>
              <a:ext uri="{FF2B5EF4-FFF2-40B4-BE49-F238E27FC236}">
                <a16:creationId xmlns:a16="http://schemas.microsoft.com/office/drawing/2014/main" id="{EC77D70E-0780-4F75-8DEF-C21623F339B0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>
            <a:extLst>
              <a:ext uri="{FF2B5EF4-FFF2-40B4-BE49-F238E27FC236}">
                <a16:creationId xmlns:a16="http://schemas.microsoft.com/office/drawing/2014/main" id="{DC2231E8-6728-42C3-AFC9-EE9CA191CBBF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625 -0.058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8E8955F-3D9D-4F5E-80EE-07BB645A9583}"/>
              </a:ext>
            </a:extLst>
          </p:cNvPr>
          <p:cNvGrpSpPr/>
          <p:nvPr/>
        </p:nvGrpSpPr>
        <p:grpSpPr>
          <a:xfrm>
            <a:off x="7173103" y="899587"/>
            <a:ext cx="2228709" cy="2210242"/>
            <a:chOff x="6672637" y="989067"/>
            <a:chExt cx="2228709" cy="221024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336C6A7-A10A-4B86-BCAD-01898DC48CAA}"/>
                </a:ext>
              </a:extLst>
            </p:cNvPr>
            <p:cNvSpPr/>
            <p:nvPr/>
          </p:nvSpPr>
          <p:spPr>
            <a:xfrm>
              <a:off x="7535530" y="989067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CD274EE-9A9A-44B8-A1BB-B9CDCE13A3E8}"/>
                </a:ext>
              </a:extLst>
            </p:cNvPr>
            <p:cNvSpPr/>
            <p:nvPr/>
          </p:nvSpPr>
          <p:spPr>
            <a:xfrm>
              <a:off x="8400880" y="1397793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93D7FEC-1E94-46C2-B69F-A20C0ABB85AD}"/>
                </a:ext>
              </a:extLst>
            </p:cNvPr>
            <p:cNvSpPr/>
            <p:nvPr/>
          </p:nvSpPr>
          <p:spPr>
            <a:xfrm>
              <a:off x="8400880" y="2292362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098A602-742F-48A0-95F4-D82BAB6153BB}"/>
                </a:ext>
              </a:extLst>
            </p:cNvPr>
            <p:cNvSpPr/>
            <p:nvPr/>
          </p:nvSpPr>
          <p:spPr>
            <a:xfrm>
              <a:off x="7535530" y="2698844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6D30A7B-FED4-4FE6-BED5-FDFC8F9B5507}"/>
                </a:ext>
              </a:extLst>
            </p:cNvPr>
            <p:cNvSpPr/>
            <p:nvPr/>
          </p:nvSpPr>
          <p:spPr>
            <a:xfrm>
              <a:off x="6672637" y="2292360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74EA15C-493A-441D-B710-96CE034766AA}"/>
                </a:ext>
              </a:extLst>
            </p:cNvPr>
            <p:cNvSpPr/>
            <p:nvPr/>
          </p:nvSpPr>
          <p:spPr>
            <a:xfrm>
              <a:off x="6672637" y="1400356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91C19DD-FFF0-409C-A340-BD7645385F5F}"/>
                </a:ext>
              </a:extLst>
            </p:cNvPr>
            <p:cNvSpPr/>
            <p:nvPr/>
          </p:nvSpPr>
          <p:spPr>
            <a:xfrm>
              <a:off x="7615439" y="1069751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28FD7CC-B605-433F-9B9E-21F3E0DAFE97}"/>
                </a:ext>
              </a:extLst>
            </p:cNvPr>
            <p:cNvSpPr/>
            <p:nvPr/>
          </p:nvSpPr>
          <p:spPr>
            <a:xfrm>
              <a:off x="7691448" y="1145760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364B5E2-F651-4FE5-A0F2-AEC94F87F708}"/>
                </a:ext>
              </a:extLst>
            </p:cNvPr>
            <p:cNvSpPr/>
            <p:nvPr/>
          </p:nvSpPr>
          <p:spPr>
            <a:xfrm>
              <a:off x="7615439" y="2779528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1546753-D56D-4841-9BED-D0F53E71DA0B}"/>
                </a:ext>
              </a:extLst>
            </p:cNvPr>
            <p:cNvSpPr/>
            <p:nvPr/>
          </p:nvSpPr>
          <p:spPr>
            <a:xfrm>
              <a:off x="8480790" y="2373046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E4C9570-FA8F-47E2-856B-C74453AB2385}"/>
                </a:ext>
              </a:extLst>
            </p:cNvPr>
            <p:cNvSpPr/>
            <p:nvPr/>
          </p:nvSpPr>
          <p:spPr>
            <a:xfrm>
              <a:off x="8556798" y="2449055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9FDDE68-5E1B-426F-9942-CA32A3461AD7}"/>
                </a:ext>
              </a:extLst>
            </p:cNvPr>
            <p:cNvSpPr/>
            <p:nvPr/>
          </p:nvSpPr>
          <p:spPr>
            <a:xfrm>
              <a:off x="8480790" y="1478477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037AB0-9C41-4DA2-BC41-FB6E5C6EF74B}"/>
                </a:ext>
              </a:extLst>
            </p:cNvPr>
            <p:cNvSpPr/>
            <p:nvPr/>
          </p:nvSpPr>
          <p:spPr>
            <a:xfrm>
              <a:off x="6752546" y="2373045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AB11CEE-07F4-4665-BBB2-9BA7DEBFAF2E}"/>
                </a:ext>
              </a:extLst>
            </p:cNvPr>
            <p:cNvSpPr/>
            <p:nvPr/>
          </p:nvSpPr>
          <p:spPr>
            <a:xfrm>
              <a:off x="6828555" y="2449053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F389155-A69C-43B3-9616-8E7676D55C92}"/>
                </a:ext>
              </a:extLst>
            </p:cNvPr>
            <p:cNvSpPr/>
            <p:nvPr/>
          </p:nvSpPr>
          <p:spPr>
            <a:xfrm>
              <a:off x="6752546" y="148104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3029E4D-3A9A-451C-BCC6-3C14BA2289D9}"/>
                </a:ext>
              </a:extLst>
            </p:cNvPr>
            <p:cNvSpPr/>
            <p:nvPr/>
          </p:nvSpPr>
          <p:spPr>
            <a:xfrm>
              <a:off x="7535530" y="1848025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978CE1-B0D3-420B-8510-087F14018799}"/>
                </a:ext>
              </a:extLst>
            </p:cNvPr>
            <p:cNvSpPr/>
            <p:nvPr/>
          </p:nvSpPr>
          <p:spPr>
            <a:xfrm>
              <a:off x="7615439" y="192871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7B6C4BC9-F51E-4239-8EE8-A16EC1E00E7B}"/>
                </a:ext>
              </a:extLst>
            </p:cNvPr>
            <p:cNvSpPr/>
            <p:nvPr/>
          </p:nvSpPr>
          <p:spPr>
            <a:xfrm>
              <a:off x="7691448" y="2004718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7A5874A3-F4C2-4CD9-9D82-41606C26A720}"/>
                </a:ext>
              </a:extLst>
            </p:cNvPr>
            <p:cNvSpPr/>
            <p:nvPr/>
          </p:nvSpPr>
          <p:spPr>
            <a:xfrm>
              <a:off x="6878812" y="1642188"/>
              <a:ext cx="1726164" cy="1324947"/>
            </a:xfrm>
            <a:custGeom>
              <a:avLst/>
              <a:gdLst>
                <a:gd name="connsiteX0" fmla="*/ 0 w 1726164"/>
                <a:gd name="connsiteY0" fmla="*/ 0 h 1324947"/>
                <a:gd name="connsiteX1" fmla="*/ 9331 w 1726164"/>
                <a:gd name="connsiteY1" fmla="*/ 46653 h 1324947"/>
                <a:gd name="connsiteX2" fmla="*/ 55984 w 1726164"/>
                <a:gd name="connsiteY2" fmla="*/ 93306 h 1324947"/>
                <a:gd name="connsiteX3" fmla="*/ 83976 w 1726164"/>
                <a:gd name="connsiteY3" fmla="*/ 121298 h 1324947"/>
                <a:gd name="connsiteX4" fmla="*/ 121298 w 1726164"/>
                <a:gd name="connsiteY4" fmla="*/ 177281 h 1324947"/>
                <a:gd name="connsiteX5" fmla="*/ 158621 w 1726164"/>
                <a:gd name="connsiteY5" fmla="*/ 242596 h 1324947"/>
                <a:gd name="connsiteX6" fmla="*/ 186613 w 1726164"/>
                <a:gd name="connsiteY6" fmla="*/ 261257 h 1324947"/>
                <a:gd name="connsiteX7" fmla="*/ 251927 w 1726164"/>
                <a:gd name="connsiteY7" fmla="*/ 335902 h 1324947"/>
                <a:gd name="connsiteX8" fmla="*/ 298580 w 1726164"/>
                <a:gd name="connsiteY8" fmla="*/ 419877 h 1324947"/>
                <a:gd name="connsiteX9" fmla="*/ 317241 w 1726164"/>
                <a:gd name="connsiteY9" fmla="*/ 438539 h 1324947"/>
                <a:gd name="connsiteX10" fmla="*/ 326572 w 1726164"/>
                <a:gd name="connsiteY10" fmla="*/ 466530 h 1324947"/>
                <a:gd name="connsiteX11" fmla="*/ 382556 w 1726164"/>
                <a:gd name="connsiteY11" fmla="*/ 550506 h 1324947"/>
                <a:gd name="connsiteX12" fmla="*/ 419878 w 1726164"/>
                <a:gd name="connsiteY12" fmla="*/ 615820 h 1324947"/>
                <a:gd name="connsiteX13" fmla="*/ 457200 w 1726164"/>
                <a:gd name="connsiteY13" fmla="*/ 653143 h 1324947"/>
                <a:gd name="connsiteX14" fmla="*/ 475862 w 1726164"/>
                <a:gd name="connsiteY14" fmla="*/ 690465 h 1324947"/>
                <a:gd name="connsiteX15" fmla="*/ 513184 w 1726164"/>
                <a:gd name="connsiteY15" fmla="*/ 737118 h 1324947"/>
                <a:gd name="connsiteX16" fmla="*/ 550507 w 1726164"/>
                <a:gd name="connsiteY16" fmla="*/ 802432 h 1324947"/>
                <a:gd name="connsiteX17" fmla="*/ 569168 w 1726164"/>
                <a:gd name="connsiteY17" fmla="*/ 821094 h 1324947"/>
                <a:gd name="connsiteX18" fmla="*/ 597160 w 1726164"/>
                <a:gd name="connsiteY18" fmla="*/ 858416 h 1324947"/>
                <a:gd name="connsiteX19" fmla="*/ 634482 w 1726164"/>
                <a:gd name="connsiteY19" fmla="*/ 923730 h 1324947"/>
                <a:gd name="connsiteX20" fmla="*/ 690466 w 1726164"/>
                <a:gd name="connsiteY20" fmla="*/ 998375 h 1324947"/>
                <a:gd name="connsiteX21" fmla="*/ 699796 w 1726164"/>
                <a:gd name="connsiteY21" fmla="*/ 1035698 h 1324947"/>
                <a:gd name="connsiteX22" fmla="*/ 718458 w 1726164"/>
                <a:gd name="connsiteY22" fmla="*/ 1054359 h 1324947"/>
                <a:gd name="connsiteX23" fmla="*/ 765111 w 1726164"/>
                <a:gd name="connsiteY23" fmla="*/ 1119673 h 1324947"/>
                <a:gd name="connsiteX24" fmla="*/ 793102 w 1726164"/>
                <a:gd name="connsiteY24" fmla="*/ 1138334 h 1324947"/>
                <a:gd name="connsiteX25" fmla="*/ 811764 w 1726164"/>
                <a:gd name="connsiteY25" fmla="*/ 1166326 h 1324947"/>
                <a:gd name="connsiteX26" fmla="*/ 830425 w 1726164"/>
                <a:gd name="connsiteY26" fmla="*/ 1184988 h 1324947"/>
                <a:gd name="connsiteX27" fmla="*/ 858417 w 1726164"/>
                <a:gd name="connsiteY27" fmla="*/ 1278294 h 1324947"/>
                <a:gd name="connsiteX28" fmla="*/ 877078 w 1726164"/>
                <a:gd name="connsiteY28" fmla="*/ 1315616 h 1324947"/>
                <a:gd name="connsiteX29" fmla="*/ 905070 w 1726164"/>
                <a:gd name="connsiteY29" fmla="*/ 1324947 h 1324947"/>
                <a:gd name="connsiteX30" fmla="*/ 979715 w 1726164"/>
                <a:gd name="connsiteY30" fmla="*/ 1268963 h 1324947"/>
                <a:gd name="connsiteX31" fmla="*/ 1035698 w 1726164"/>
                <a:gd name="connsiteY31" fmla="*/ 1194318 h 1324947"/>
                <a:gd name="connsiteX32" fmla="*/ 1073021 w 1726164"/>
                <a:gd name="connsiteY32" fmla="*/ 1110343 h 1324947"/>
                <a:gd name="connsiteX33" fmla="*/ 1082351 w 1726164"/>
                <a:gd name="connsiteY33" fmla="*/ 1082351 h 1324947"/>
                <a:gd name="connsiteX34" fmla="*/ 1110343 w 1726164"/>
                <a:gd name="connsiteY34" fmla="*/ 1054359 h 1324947"/>
                <a:gd name="connsiteX35" fmla="*/ 1147666 w 1726164"/>
                <a:gd name="connsiteY35" fmla="*/ 998375 h 1324947"/>
                <a:gd name="connsiteX36" fmla="*/ 1194319 w 1726164"/>
                <a:gd name="connsiteY36" fmla="*/ 923730 h 1324947"/>
                <a:gd name="connsiteX37" fmla="*/ 1212980 w 1726164"/>
                <a:gd name="connsiteY37" fmla="*/ 895739 h 1324947"/>
                <a:gd name="connsiteX38" fmla="*/ 1222311 w 1726164"/>
                <a:gd name="connsiteY38" fmla="*/ 858416 h 1324947"/>
                <a:gd name="connsiteX39" fmla="*/ 1268964 w 1726164"/>
                <a:gd name="connsiteY39" fmla="*/ 783771 h 1324947"/>
                <a:gd name="connsiteX40" fmla="*/ 1296956 w 1726164"/>
                <a:gd name="connsiteY40" fmla="*/ 755779 h 1324947"/>
                <a:gd name="connsiteX41" fmla="*/ 1324947 w 1726164"/>
                <a:gd name="connsiteY41" fmla="*/ 690465 h 1324947"/>
                <a:gd name="connsiteX42" fmla="*/ 1343609 w 1726164"/>
                <a:gd name="connsiteY42" fmla="*/ 671804 h 1324947"/>
                <a:gd name="connsiteX43" fmla="*/ 1380931 w 1726164"/>
                <a:gd name="connsiteY43" fmla="*/ 615820 h 1324947"/>
                <a:gd name="connsiteX44" fmla="*/ 1390262 w 1726164"/>
                <a:gd name="connsiteY44" fmla="*/ 569167 h 1324947"/>
                <a:gd name="connsiteX45" fmla="*/ 1427584 w 1726164"/>
                <a:gd name="connsiteY45" fmla="*/ 494522 h 1324947"/>
                <a:gd name="connsiteX46" fmla="*/ 1446245 w 1726164"/>
                <a:gd name="connsiteY46" fmla="*/ 429208 h 1324947"/>
                <a:gd name="connsiteX47" fmla="*/ 1464907 w 1726164"/>
                <a:gd name="connsiteY47" fmla="*/ 401216 h 1324947"/>
                <a:gd name="connsiteX48" fmla="*/ 1492898 w 1726164"/>
                <a:gd name="connsiteY48" fmla="*/ 345232 h 1324947"/>
                <a:gd name="connsiteX49" fmla="*/ 1502229 w 1726164"/>
                <a:gd name="connsiteY49" fmla="*/ 317241 h 1324947"/>
                <a:gd name="connsiteX50" fmla="*/ 1520890 w 1726164"/>
                <a:gd name="connsiteY50" fmla="*/ 279918 h 1324947"/>
                <a:gd name="connsiteX51" fmla="*/ 1530221 w 1726164"/>
                <a:gd name="connsiteY51" fmla="*/ 251926 h 1324947"/>
                <a:gd name="connsiteX52" fmla="*/ 1567543 w 1726164"/>
                <a:gd name="connsiteY52" fmla="*/ 195943 h 1324947"/>
                <a:gd name="connsiteX53" fmla="*/ 1604866 w 1726164"/>
                <a:gd name="connsiteY53" fmla="*/ 102636 h 1324947"/>
                <a:gd name="connsiteX54" fmla="*/ 1623527 w 1726164"/>
                <a:gd name="connsiteY54" fmla="*/ 74645 h 1324947"/>
                <a:gd name="connsiteX55" fmla="*/ 1651519 w 1726164"/>
                <a:gd name="connsiteY55" fmla="*/ 65314 h 1324947"/>
                <a:gd name="connsiteX56" fmla="*/ 1707502 w 1726164"/>
                <a:gd name="connsiteY56" fmla="*/ 27992 h 1324947"/>
                <a:gd name="connsiteX57" fmla="*/ 1726164 w 1726164"/>
                <a:gd name="connsiteY57" fmla="*/ 18661 h 132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726164" h="1324947">
                  <a:moveTo>
                    <a:pt x="0" y="0"/>
                  </a:moveTo>
                  <a:cubicBezTo>
                    <a:pt x="3110" y="15551"/>
                    <a:pt x="3763" y="31804"/>
                    <a:pt x="9331" y="46653"/>
                  </a:cubicBezTo>
                  <a:cubicBezTo>
                    <a:pt x="21772" y="79830"/>
                    <a:pt x="31101" y="72571"/>
                    <a:pt x="55984" y="93306"/>
                  </a:cubicBezTo>
                  <a:cubicBezTo>
                    <a:pt x="66121" y="101754"/>
                    <a:pt x="75875" y="110882"/>
                    <a:pt x="83976" y="121298"/>
                  </a:cubicBezTo>
                  <a:cubicBezTo>
                    <a:pt x="97745" y="139001"/>
                    <a:pt x="111268" y="157221"/>
                    <a:pt x="121298" y="177281"/>
                  </a:cubicBezTo>
                  <a:cubicBezTo>
                    <a:pt x="128615" y="191915"/>
                    <a:pt x="145434" y="229409"/>
                    <a:pt x="158621" y="242596"/>
                  </a:cubicBezTo>
                  <a:cubicBezTo>
                    <a:pt x="166550" y="250525"/>
                    <a:pt x="177282" y="255037"/>
                    <a:pt x="186613" y="261257"/>
                  </a:cubicBezTo>
                  <a:cubicBezTo>
                    <a:pt x="267932" y="396793"/>
                    <a:pt x="161227" y="232246"/>
                    <a:pt x="251927" y="335902"/>
                  </a:cubicBezTo>
                  <a:cubicBezTo>
                    <a:pt x="284391" y="373003"/>
                    <a:pt x="273867" y="382807"/>
                    <a:pt x="298580" y="419877"/>
                  </a:cubicBezTo>
                  <a:cubicBezTo>
                    <a:pt x="303460" y="427197"/>
                    <a:pt x="311021" y="432318"/>
                    <a:pt x="317241" y="438539"/>
                  </a:cubicBezTo>
                  <a:cubicBezTo>
                    <a:pt x="320351" y="447869"/>
                    <a:pt x="321692" y="457991"/>
                    <a:pt x="326572" y="466530"/>
                  </a:cubicBezTo>
                  <a:cubicBezTo>
                    <a:pt x="389064" y="575889"/>
                    <a:pt x="319019" y="423430"/>
                    <a:pt x="382556" y="550506"/>
                  </a:cubicBezTo>
                  <a:cubicBezTo>
                    <a:pt x="408665" y="602725"/>
                    <a:pt x="367230" y="555650"/>
                    <a:pt x="419878" y="615820"/>
                  </a:cubicBezTo>
                  <a:cubicBezTo>
                    <a:pt x="431464" y="629061"/>
                    <a:pt x="446644" y="639068"/>
                    <a:pt x="457200" y="653143"/>
                  </a:cubicBezTo>
                  <a:cubicBezTo>
                    <a:pt x="465546" y="664270"/>
                    <a:pt x="468146" y="678892"/>
                    <a:pt x="475862" y="690465"/>
                  </a:cubicBezTo>
                  <a:cubicBezTo>
                    <a:pt x="486909" y="707035"/>
                    <a:pt x="501235" y="721186"/>
                    <a:pt x="513184" y="737118"/>
                  </a:cubicBezTo>
                  <a:cubicBezTo>
                    <a:pt x="570445" y="813468"/>
                    <a:pt x="488522" y="709455"/>
                    <a:pt x="550507" y="802432"/>
                  </a:cubicBezTo>
                  <a:cubicBezTo>
                    <a:pt x="555387" y="809752"/>
                    <a:pt x="563536" y="814336"/>
                    <a:pt x="569168" y="821094"/>
                  </a:cubicBezTo>
                  <a:cubicBezTo>
                    <a:pt x="579123" y="833041"/>
                    <a:pt x="587829" y="845975"/>
                    <a:pt x="597160" y="858416"/>
                  </a:cubicBezTo>
                  <a:cubicBezTo>
                    <a:pt x="613789" y="908306"/>
                    <a:pt x="596823" y="867243"/>
                    <a:pt x="634482" y="923730"/>
                  </a:cubicBezTo>
                  <a:cubicBezTo>
                    <a:pt x="680858" y="993293"/>
                    <a:pt x="641214" y="949123"/>
                    <a:pt x="690466" y="998375"/>
                  </a:cubicBezTo>
                  <a:cubicBezTo>
                    <a:pt x="693576" y="1010816"/>
                    <a:pt x="694061" y="1024228"/>
                    <a:pt x="699796" y="1035698"/>
                  </a:cubicBezTo>
                  <a:cubicBezTo>
                    <a:pt x="703730" y="1043566"/>
                    <a:pt x="712962" y="1047490"/>
                    <a:pt x="718458" y="1054359"/>
                  </a:cubicBezTo>
                  <a:cubicBezTo>
                    <a:pt x="739656" y="1080856"/>
                    <a:pt x="738835" y="1093397"/>
                    <a:pt x="765111" y="1119673"/>
                  </a:cubicBezTo>
                  <a:cubicBezTo>
                    <a:pt x="773040" y="1127602"/>
                    <a:pt x="783772" y="1132114"/>
                    <a:pt x="793102" y="1138334"/>
                  </a:cubicBezTo>
                  <a:cubicBezTo>
                    <a:pt x="799323" y="1147665"/>
                    <a:pt x="804759" y="1157569"/>
                    <a:pt x="811764" y="1166326"/>
                  </a:cubicBezTo>
                  <a:cubicBezTo>
                    <a:pt x="817259" y="1173195"/>
                    <a:pt x="826491" y="1177120"/>
                    <a:pt x="830425" y="1184988"/>
                  </a:cubicBezTo>
                  <a:cubicBezTo>
                    <a:pt x="862327" y="1248792"/>
                    <a:pt x="838327" y="1224720"/>
                    <a:pt x="858417" y="1278294"/>
                  </a:cubicBezTo>
                  <a:cubicBezTo>
                    <a:pt x="863301" y="1291317"/>
                    <a:pt x="867243" y="1305781"/>
                    <a:pt x="877078" y="1315616"/>
                  </a:cubicBezTo>
                  <a:cubicBezTo>
                    <a:pt x="884033" y="1322571"/>
                    <a:pt x="895739" y="1321837"/>
                    <a:pt x="905070" y="1324947"/>
                  </a:cubicBezTo>
                  <a:cubicBezTo>
                    <a:pt x="953926" y="1308661"/>
                    <a:pt x="926107" y="1322571"/>
                    <a:pt x="979715" y="1268963"/>
                  </a:cubicBezTo>
                  <a:cubicBezTo>
                    <a:pt x="1020531" y="1228147"/>
                    <a:pt x="1000918" y="1252286"/>
                    <a:pt x="1035698" y="1194318"/>
                  </a:cubicBezTo>
                  <a:cubicBezTo>
                    <a:pt x="1053505" y="1123093"/>
                    <a:pt x="1032665" y="1191056"/>
                    <a:pt x="1073021" y="1110343"/>
                  </a:cubicBezTo>
                  <a:cubicBezTo>
                    <a:pt x="1077419" y="1101546"/>
                    <a:pt x="1076895" y="1090535"/>
                    <a:pt x="1082351" y="1082351"/>
                  </a:cubicBezTo>
                  <a:cubicBezTo>
                    <a:pt x="1089670" y="1071372"/>
                    <a:pt x="1102242" y="1064775"/>
                    <a:pt x="1110343" y="1054359"/>
                  </a:cubicBezTo>
                  <a:cubicBezTo>
                    <a:pt x="1124113" y="1036655"/>
                    <a:pt x="1135779" y="1017394"/>
                    <a:pt x="1147666" y="998375"/>
                  </a:cubicBezTo>
                  <a:cubicBezTo>
                    <a:pt x="1163217" y="973493"/>
                    <a:pt x="1178566" y="948484"/>
                    <a:pt x="1194319" y="923730"/>
                  </a:cubicBezTo>
                  <a:cubicBezTo>
                    <a:pt x="1200339" y="914269"/>
                    <a:pt x="1212980" y="895739"/>
                    <a:pt x="1212980" y="895739"/>
                  </a:cubicBezTo>
                  <a:cubicBezTo>
                    <a:pt x="1216090" y="883298"/>
                    <a:pt x="1217103" y="870135"/>
                    <a:pt x="1222311" y="858416"/>
                  </a:cubicBezTo>
                  <a:cubicBezTo>
                    <a:pt x="1224048" y="854507"/>
                    <a:pt x="1260044" y="794475"/>
                    <a:pt x="1268964" y="783771"/>
                  </a:cubicBezTo>
                  <a:cubicBezTo>
                    <a:pt x="1277412" y="773634"/>
                    <a:pt x="1287625" y="765110"/>
                    <a:pt x="1296956" y="755779"/>
                  </a:cubicBezTo>
                  <a:cubicBezTo>
                    <a:pt x="1305249" y="730898"/>
                    <a:pt x="1309575" y="713523"/>
                    <a:pt x="1324947" y="690465"/>
                  </a:cubicBezTo>
                  <a:cubicBezTo>
                    <a:pt x="1329827" y="683145"/>
                    <a:pt x="1338331" y="678842"/>
                    <a:pt x="1343609" y="671804"/>
                  </a:cubicBezTo>
                  <a:cubicBezTo>
                    <a:pt x="1357066" y="653862"/>
                    <a:pt x="1380931" y="615820"/>
                    <a:pt x="1380931" y="615820"/>
                  </a:cubicBezTo>
                  <a:cubicBezTo>
                    <a:pt x="1384041" y="600269"/>
                    <a:pt x="1384569" y="583969"/>
                    <a:pt x="1390262" y="569167"/>
                  </a:cubicBezTo>
                  <a:cubicBezTo>
                    <a:pt x="1400248" y="543203"/>
                    <a:pt x="1420837" y="521510"/>
                    <a:pt x="1427584" y="494522"/>
                  </a:cubicBezTo>
                  <a:cubicBezTo>
                    <a:pt x="1430572" y="482571"/>
                    <a:pt x="1439555" y="442589"/>
                    <a:pt x="1446245" y="429208"/>
                  </a:cubicBezTo>
                  <a:cubicBezTo>
                    <a:pt x="1451260" y="419178"/>
                    <a:pt x="1458686" y="410547"/>
                    <a:pt x="1464907" y="401216"/>
                  </a:cubicBezTo>
                  <a:cubicBezTo>
                    <a:pt x="1488355" y="330868"/>
                    <a:pt x="1456728" y="417571"/>
                    <a:pt x="1492898" y="345232"/>
                  </a:cubicBezTo>
                  <a:cubicBezTo>
                    <a:pt x="1497296" y="336435"/>
                    <a:pt x="1498355" y="326281"/>
                    <a:pt x="1502229" y="317241"/>
                  </a:cubicBezTo>
                  <a:cubicBezTo>
                    <a:pt x="1507708" y="304456"/>
                    <a:pt x="1515411" y="292703"/>
                    <a:pt x="1520890" y="279918"/>
                  </a:cubicBezTo>
                  <a:cubicBezTo>
                    <a:pt x="1524764" y="270878"/>
                    <a:pt x="1525444" y="260524"/>
                    <a:pt x="1530221" y="251926"/>
                  </a:cubicBezTo>
                  <a:cubicBezTo>
                    <a:pt x="1541113" y="232321"/>
                    <a:pt x="1560451" y="217220"/>
                    <a:pt x="1567543" y="195943"/>
                  </a:cubicBezTo>
                  <a:cubicBezTo>
                    <a:pt x="1582837" y="150060"/>
                    <a:pt x="1582898" y="141080"/>
                    <a:pt x="1604866" y="102636"/>
                  </a:cubicBezTo>
                  <a:cubicBezTo>
                    <a:pt x="1610430" y="92900"/>
                    <a:pt x="1614771" y="81650"/>
                    <a:pt x="1623527" y="74645"/>
                  </a:cubicBezTo>
                  <a:cubicBezTo>
                    <a:pt x="1631207" y="68501"/>
                    <a:pt x="1642921" y="70091"/>
                    <a:pt x="1651519" y="65314"/>
                  </a:cubicBezTo>
                  <a:cubicBezTo>
                    <a:pt x="1671124" y="54422"/>
                    <a:pt x="1687442" y="38022"/>
                    <a:pt x="1707502" y="27992"/>
                  </a:cubicBezTo>
                  <a:lnTo>
                    <a:pt x="1726164" y="18661"/>
                  </a:lnTo>
                </a:path>
              </a:pathLst>
            </a:custGeom>
            <a:noFill/>
            <a:ln w="149225">
              <a:solidFill>
                <a:schemeClr val="bg1">
                  <a:alpha val="60000"/>
                </a:schemeClr>
              </a:solidFill>
            </a:ln>
            <a:effectLst>
              <a:glow rad="1270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5F465EA-2AA6-4EE1-9570-2A7F951A73DE}"/>
                </a:ext>
              </a:extLst>
            </p:cNvPr>
            <p:cNvSpPr/>
            <p:nvPr/>
          </p:nvSpPr>
          <p:spPr>
            <a:xfrm>
              <a:off x="8556798" y="1554486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0935A83-D538-48AA-8545-3241BC167079}"/>
                </a:ext>
              </a:extLst>
            </p:cNvPr>
            <p:cNvSpPr/>
            <p:nvPr/>
          </p:nvSpPr>
          <p:spPr>
            <a:xfrm>
              <a:off x="6828555" y="1557049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8EE0855-75CD-44A6-AC6B-980AE22F428E}"/>
                </a:ext>
              </a:extLst>
            </p:cNvPr>
            <p:cNvSpPr/>
            <p:nvPr/>
          </p:nvSpPr>
          <p:spPr>
            <a:xfrm>
              <a:off x="7691448" y="2855536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4FFB20-7D19-4C74-9A88-7CF239BD837F}"/>
              </a:ext>
            </a:extLst>
          </p:cNvPr>
          <p:cNvGrpSpPr/>
          <p:nvPr/>
        </p:nvGrpSpPr>
        <p:grpSpPr>
          <a:xfrm>
            <a:off x="2991823" y="4057032"/>
            <a:ext cx="2228709" cy="2210242"/>
            <a:chOff x="3324821" y="4008276"/>
            <a:chExt cx="2228709" cy="2210242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3114400B-EDB9-4A07-B97B-04383FAE1F06}"/>
                </a:ext>
              </a:extLst>
            </p:cNvPr>
            <p:cNvSpPr/>
            <p:nvPr/>
          </p:nvSpPr>
          <p:spPr>
            <a:xfrm>
              <a:off x="4187714" y="4008276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EAD7BC87-9C2A-44B6-BE28-DE837C6CB18E}"/>
                </a:ext>
              </a:extLst>
            </p:cNvPr>
            <p:cNvSpPr/>
            <p:nvPr/>
          </p:nvSpPr>
          <p:spPr>
            <a:xfrm>
              <a:off x="5053064" y="4417002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951ED5F-4ABA-4152-A866-8FE4790F9868}"/>
                </a:ext>
              </a:extLst>
            </p:cNvPr>
            <p:cNvSpPr/>
            <p:nvPr/>
          </p:nvSpPr>
          <p:spPr>
            <a:xfrm>
              <a:off x="5053064" y="5311571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C99B8441-7F65-4BB8-BA5C-6328B6E1DBDB}"/>
                </a:ext>
              </a:extLst>
            </p:cNvPr>
            <p:cNvSpPr/>
            <p:nvPr/>
          </p:nvSpPr>
          <p:spPr>
            <a:xfrm>
              <a:off x="4187714" y="5718053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B0D0E455-1209-4C39-A4E2-CF161F3D9527}"/>
                </a:ext>
              </a:extLst>
            </p:cNvPr>
            <p:cNvSpPr/>
            <p:nvPr/>
          </p:nvSpPr>
          <p:spPr>
            <a:xfrm>
              <a:off x="3324821" y="5311569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B2F1DB3-1312-4983-9B1A-444A1A1DD41E}"/>
                </a:ext>
              </a:extLst>
            </p:cNvPr>
            <p:cNvSpPr/>
            <p:nvPr/>
          </p:nvSpPr>
          <p:spPr>
            <a:xfrm>
              <a:off x="3324821" y="4419565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19C5ECB-1D7F-417D-8C33-B2F78F015EA9}"/>
                </a:ext>
              </a:extLst>
            </p:cNvPr>
            <p:cNvSpPr/>
            <p:nvPr/>
          </p:nvSpPr>
          <p:spPr>
            <a:xfrm>
              <a:off x="4267623" y="408896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7570E912-5D8E-4820-A26F-71C9D74C31A5}"/>
                </a:ext>
              </a:extLst>
            </p:cNvPr>
            <p:cNvSpPr/>
            <p:nvPr/>
          </p:nvSpPr>
          <p:spPr>
            <a:xfrm>
              <a:off x="4343632" y="4164969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6849A49-061E-49CC-A88A-9D632350B154}"/>
                </a:ext>
              </a:extLst>
            </p:cNvPr>
            <p:cNvSpPr/>
            <p:nvPr/>
          </p:nvSpPr>
          <p:spPr>
            <a:xfrm>
              <a:off x="4267623" y="5798737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D92ED757-414A-4014-9CC1-EC450BB97156}"/>
                </a:ext>
              </a:extLst>
            </p:cNvPr>
            <p:cNvSpPr/>
            <p:nvPr/>
          </p:nvSpPr>
          <p:spPr>
            <a:xfrm>
              <a:off x="4343632" y="5874745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B42678B-C562-403D-B96F-3E68234F1AC9}"/>
                </a:ext>
              </a:extLst>
            </p:cNvPr>
            <p:cNvSpPr/>
            <p:nvPr/>
          </p:nvSpPr>
          <p:spPr>
            <a:xfrm>
              <a:off x="5132974" y="5392255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CD16F4DE-417F-42D3-B483-064404C9E65A}"/>
                </a:ext>
              </a:extLst>
            </p:cNvPr>
            <p:cNvSpPr/>
            <p:nvPr/>
          </p:nvSpPr>
          <p:spPr>
            <a:xfrm>
              <a:off x="5132974" y="4497686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74A5AEB-4FD4-4953-9FD1-1708FB6A3DF6}"/>
                </a:ext>
              </a:extLst>
            </p:cNvPr>
            <p:cNvSpPr/>
            <p:nvPr/>
          </p:nvSpPr>
          <p:spPr>
            <a:xfrm>
              <a:off x="3404730" y="5392254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227B1F0-FCA7-4169-9515-F238DCAEC70F}"/>
                </a:ext>
              </a:extLst>
            </p:cNvPr>
            <p:cNvSpPr/>
            <p:nvPr/>
          </p:nvSpPr>
          <p:spPr>
            <a:xfrm>
              <a:off x="3404730" y="4500249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991D6BCC-C1B8-4BD1-AEF4-60D0D19FFE28}"/>
                </a:ext>
              </a:extLst>
            </p:cNvPr>
            <p:cNvSpPr/>
            <p:nvPr/>
          </p:nvSpPr>
          <p:spPr>
            <a:xfrm>
              <a:off x="4187714" y="4867234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7942F2CE-2F60-4031-AF55-AF1B174C6D62}"/>
                </a:ext>
              </a:extLst>
            </p:cNvPr>
            <p:cNvSpPr/>
            <p:nvPr/>
          </p:nvSpPr>
          <p:spPr>
            <a:xfrm>
              <a:off x="4267623" y="4947919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59099789-7F25-41D2-BFEA-E8D5C5014673}"/>
                </a:ext>
              </a:extLst>
            </p:cNvPr>
            <p:cNvSpPr/>
            <p:nvPr/>
          </p:nvSpPr>
          <p:spPr>
            <a:xfrm>
              <a:off x="3571429" y="4565514"/>
              <a:ext cx="1735494" cy="1081282"/>
            </a:xfrm>
            <a:custGeom>
              <a:avLst/>
              <a:gdLst>
                <a:gd name="connsiteX0" fmla="*/ 37322 w 1735494"/>
                <a:gd name="connsiteY0" fmla="*/ 991947 h 991947"/>
                <a:gd name="connsiteX1" fmla="*/ 27992 w 1735494"/>
                <a:gd name="connsiteY1" fmla="*/ 898641 h 991947"/>
                <a:gd name="connsiteX2" fmla="*/ 18661 w 1735494"/>
                <a:gd name="connsiteY2" fmla="*/ 870649 h 991947"/>
                <a:gd name="connsiteX3" fmla="*/ 9330 w 1735494"/>
                <a:gd name="connsiteY3" fmla="*/ 740021 h 991947"/>
                <a:gd name="connsiteX4" fmla="*/ 0 w 1735494"/>
                <a:gd name="connsiteY4" fmla="*/ 637384 h 991947"/>
                <a:gd name="connsiteX5" fmla="*/ 9330 w 1735494"/>
                <a:gd name="connsiteY5" fmla="*/ 2902 h 991947"/>
                <a:gd name="connsiteX6" fmla="*/ 27992 w 1735494"/>
                <a:gd name="connsiteY6" fmla="*/ 40225 h 991947"/>
                <a:gd name="connsiteX7" fmla="*/ 83975 w 1735494"/>
                <a:gd name="connsiteY7" fmla="*/ 86878 h 991947"/>
                <a:gd name="connsiteX8" fmla="*/ 158620 w 1735494"/>
                <a:gd name="connsiteY8" fmla="*/ 142861 h 991947"/>
                <a:gd name="connsiteX9" fmla="*/ 214604 w 1735494"/>
                <a:gd name="connsiteY9" fmla="*/ 180184 h 991947"/>
                <a:gd name="connsiteX10" fmla="*/ 279918 w 1735494"/>
                <a:gd name="connsiteY10" fmla="*/ 217506 h 991947"/>
                <a:gd name="connsiteX11" fmla="*/ 326571 w 1735494"/>
                <a:gd name="connsiteY11" fmla="*/ 264159 h 991947"/>
                <a:gd name="connsiteX12" fmla="*/ 345232 w 1735494"/>
                <a:gd name="connsiteY12" fmla="*/ 282821 h 991947"/>
                <a:gd name="connsiteX13" fmla="*/ 382555 w 1735494"/>
                <a:gd name="connsiteY13" fmla="*/ 301482 h 991947"/>
                <a:gd name="connsiteX14" fmla="*/ 457200 w 1735494"/>
                <a:gd name="connsiteY14" fmla="*/ 357466 h 991947"/>
                <a:gd name="connsiteX15" fmla="*/ 494522 w 1735494"/>
                <a:gd name="connsiteY15" fmla="*/ 376127 h 991947"/>
                <a:gd name="connsiteX16" fmla="*/ 531845 w 1735494"/>
                <a:gd name="connsiteY16" fmla="*/ 413449 h 991947"/>
                <a:gd name="connsiteX17" fmla="*/ 606490 w 1735494"/>
                <a:gd name="connsiteY17" fmla="*/ 460102 h 991947"/>
                <a:gd name="connsiteX18" fmla="*/ 643812 w 1735494"/>
                <a:gd name="connsiteY18" fmla="*/ 497425 h 991947"/>
                <a:gd name="connsiteX19" fmla="*/ 681134 w 1735494"/>
                <a:gd name="connsiteY19" fmla="*/ 516086 h 991947"/>
                <a:gd name="connsiteX20" fmla="*/ 709126 w 1735494"/>
                <a:gd name="connsiteY20" fmla="*/ 534747 h 991947"/>
                <a:gd name="connsiteX21" fmla="*/ 737118 w 1735494"/>
                <a:gd name="connsiteY21" fmla="*/ 544078 h 991947"/>
                <a:gd name="connsiteX22" fmla="*/ 793102 w 1735494"/>
                <a:gd name="connsiteY22" fmla="*/ 581400 h 991947"/>
                <a:gd name="connsiteX23" fmla="*/ 811763 w 1735494"/>
                <a:gd name="connsiteY23" fmla="*/ 609392 h 991947"/>
                <a:gd name="connsiteX24" fmla="*/ 867747 w 1735494"/>
                <a:gd name="connsiteY24" fmla="*/ 581400 h 991947"/>
                <a:gd name="connsiteX25" fmla="*/ 905069 w 1735494"/>
                <a:gd name="connsiteY25" fmla="*/ 553408 h 991947"/>
                <a:gd name="connsiteX26" fmla="*/ 951722 w 1735494"/>
                <a:gd name="connsiteY26" fmla="*/ 506755 h 991947"/>
                <a:gd name="connsiteX27" fmla="*/ 1073020 w 1735494"/>
                <a:gd name="connsiteY27" fmla="*/ 441441 h 991947"/>
                <a:gd name="connsiteX28" fmla="*/ 1101012 w 1735494"/>
                <a:gd name="connsiteY28" fmla="*/ 413449 h 991947"/>
                <a:gd name="connsiteX29" fmla="*/ 1212979 w 1735494"/>
                <a:gd name="connsiteY29" fmla="*/ 338804 h 991947"/>
                <a:gd name="connsiteX30" fmla="*/ 1250302 w 1735494"/>
                <a:gd name="connsiteY30" fmla="*/ 320143 h 991947"/>
                <a:gd name="connsiteX31" fmla="*/ 1278294 w 1735494"/>
                <a:gd name="connsiteY31" fmla="*/ 310813 h 991947"/>
                <a:gd name="connsiteX32" fmla="*/ 1324947 w 1735494"/>
                <a:gd name="connsiteY32" fmla="*/ 292151 h 991947"/>
                <a:gd name="connsiteX33" fmla="*/ 1362269 w 1735494"/>
                <a:gd name="connsiteY33" fmla="*/ 273490 h 991947"/>
                <a:gd name="connsiteX34" fmla="*/ 1390261 w 1735494"/>
                <a:gd name="connsiteY34" fmla="*/ 264159 h 991947"/>
                <a:gd name="connsiteX35" fmla="*/ 1455575 w 1735494"/>
                <a:gd name="connsiteY35" fmla="*/ 236168 h 991947"/>
                <a:gd name="connsiteX36" fmla="*/ 1520890 w 1735494"/>
                <a:gd name="connsiteY36" fmla="*/ 198845 h 991947"/>
                <a:gd name="connsiteX37" fmla="*/ 1548881 w 1735494"/>
                <a:gd name="connsiteY37" fmla="*/ 180184 h 991947"/>
                <a:gd name="connsiteX38" fmla="*/ 1576873 w 1735494"/>
                <a:gd name="connsiteY38" fmla="*/ 170853 h 991947"/>
                <a:gd name="connsiteX39" fmla="*/ 1632857 w 1735494"/>
                <a:gd name="connsiteY39" fmla="*/ 133531 h 991947"/>
                <a:gd name="connsiteX40" fmla="*/ 1660849 w 1735494"/>
                <a:gd name="connsiteY40" fmla="*/ 114870 h 991947"/>
                <a:gd name="connsiteX41" fmla="*/ 1688841 w 1735494"/>
                <a:gd name="connsiteY41" fmla="*/ 68217 h 991947"/>
                <a:gd name="connsiteX42" fmla="*/ 1698171 w 1735494"/>
                <a:gd name="connsiteY42" fmla="*/ 96208 h 991947"/>
                <a:gd name="connsiteX43" fmla="*/ 1707502 w 1735494"/>
                <a:gd name="connsiteY43" fmla="*/ 292151 h 991947"/>
                <a:gd name="connsiteX44" fmla="*/ 1716832 w 1735494"/>
                <a:gd name="connsiteY44" fmla="*/ 851988 h 991947"/>
                <a:gd name="connsiteX45" fmla="*/ 1735494 w 1735494"/>
                <a:gd name="connsiteY45" fmla="*/ 907972 h 99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35494" h="991947">
                  <a:moveTo>
                    <a:pt x="37322" y="991947"/>
                  </a:moveTo>
                  <a:cubicBezTo>
                    <a:pt x="34212" y="960845"/>
                    <a:pt x="32745" y="929535"/>
                    <a:pt x="27992" y="898641"/>
                  </a:cubicBezTo>
                  <a:cubicBezTo>
                    <a:pt x="26496" y="888920"/>
                    <a:pt x="19810" y="880417"/>
                    <a:pt x="18661" y="870649"/>
                  </a:cubicBezTo>
                  <a:cubicBezTo>
                    <a:pt x="13560" y="827294"/>
                    <a:pt x="12811" y="783536"/>
                    <a:pt x="9330" y="740021"/>
                  </a:cubicBezTo>
                  <a:cubicBezTo>
                    <a:pt x="6591" y="705777"/>
                    <a:pt x="3110" y="671596"/>
                    <a:pt x="0" y="637384"/>
                  </a:cubicBezTo>
                  <a:cubicBezTo>
                    <a:pt x="3110" y="425890"/>
                    <a:pt x="-574" y="214187"/>
                    <a:pt x="9330" y="2902"/>
                  </a:cubicBezTo>
                  <a:cubicBezTo>
                    <a:pt x="9981" y="-10992"/>
                    <a:pt x="19907" y="28906"/>
                    <a:pt x="27992" y="40225"/>
                  </a:cubicBezTo>
                  <a:cubicBezTo>
                    <a:pt x="46687" y="66399"/>
                    <a:pt x="59642" y="69182"/>
                    <a:pt x="83975" y="86878"/>
                  </a:cubicBezTo>
                  <a:cubicBezTo>
                    <a:pt x="109128" y="105171"/>
                    <a:pt x="132742" y="125609"/>
                    <a:pt x="158620" y="142861"/>
                  </a:cubicBezTo>
                  <a:cubicBezTo>
                    <a:pt x="177281" y="155302"/>
                    <a:pt x="196662" y="166727"/>
                    <a:pt x="214604" y="180184"/>
                  </a:cubicBezTo>
                  <a:cubicBezTo>
                    <a:pt x="259794" y="214077"/>
                    <a:pt x="237173" y="203259"/>
                    <a:pt x="279918" y="217506"/>
                  </a:cubicBezTo>
                  <a:lnTo>
                    <a:pt x="326571" y="264159"/>
                  </a:lnTo>
                  <a:cubicBezTo>
                    <a:pt x="332791" y="270380"/>
                    <a:pt x="337364" y="278887"/>
                    <a:pt x="345232" y="282821"/>
                  </a:cubicBezTo>
                  <a:cubicBezTo>
                    <a:pt x="357673" y="289041"/>
                    <a:pt x="370982" y="293766"/>
                    <a:pt x="382555" y="301482"/>
                  </a:cubicBezTo>
                  <a:cubicBezTo>
                    <a:pt x="408434" y="318734"/>
                    <a:pt x="429381" y="343557"/>
                    <a:pt x="457200" y="357466"/>
                  </a:cubicBezTo>
                  <a:cubicBezTo>
                    <a:pt x="469641" y="363686"/>
                    <a:pt x="483395" y="367782"/>
                    <a:pt x="494522" y="376127"/>
                  </a:cubicBezTo>
                  <a:cubicBezTo>
                    <a:pt x="508597" y="386683"/>
                    <a:pt x="518604" y="401863"/>
                    <a:pt x="531845" y="413449"/>
                  </a:cubicBezTo>
                  <a:cubicBezTo>
                    <a:pt x="564147" y="441713"/>
                    <a:pt x="569700" y="441708"/>
                    <a:pt x="606490" y="460102"/>
                  </a:cubicBezTo>
                  <a:cubicBezTo>
                    <a:pt x="618931" y="472543"/>
                    <a:pt x="629737" y="486868"/>
                    <a:pt x="643812" y="497425"/>
                  </a:cubicBezTo>
                  <a:cubicBezTo>
                    <a:pt x="654939" y="505771"/>
                    <a:pt x="669058" y="509185"/>
                    <a:pt x="681134" y="516086"/>
                  </a:cubicBezTo>
                  <a:cubicBezTo>
                    <a:pt x="690871" y="521650"/>
                    <a:pt x="699096" y="529732"/>
                    <a:pt x="709126" y="534747"/>
                  </a:cubicBezTo>
                  <a:cubicBezTo>
                    <a:pt x="717923" y="539146"/>
                    <a:pt x="728520" y="539302"/>
                    <a:pt x="737118" y="544078"/>
                  </a:cubicBezTo>
                  <a:cubicBezTo>
                    <a:pt x="756724" y="554970"/>
                    <a:pt x="793102" y="581400"/>
                    <a:pt x="793102" y="581400"/>
                  </a:cubicBezTo>
                  <a:cubicBezTo>
                    <a:pt x="799322" y="590731"/>
                    <a:pt x="801351" y="605227"/>
                    <a:pt x="811763" y="609392"/>
                  </a:cubicBezTo>
                  <a:cubicBezTo>
                    <a:pt x="823613" y="614132"/>
                    <a:pt x="862105" y="585430"/>
                    <a:pt x="867747" y="581400"/>
                  </a:cubicBezTo>
                  <a:cubicBezTo>
                    <a:pt x="880401" y="572361"/>
                    <a:pt x="894073" y="564404"/>
                    <a:pt x="905069" y="553408"/>
                  </a:cubicBezTo>
                  <a:cubicBezTo>
                    <a:pt x="947365" y="511112"/>
                    <a:pt x="896985" y="536612"/>
                    <a:pt x="951722" y="506755"/>
                  </a:cubicBezTo>
                  <a:cubicBezTo>
                    <a:pt x="983473" y="489436"/>
                    <a:pt x="1041051" y="465418"/>
                    <a:pt x="1073020" y="441441"/>
                  </a:cubicBezTo>
                  <a:cubicBezTo>
                    <a:pt x="1083576" y="433524"/>
                    <a:pt x="1090993" y="422037"/>
                    <a:pt x="1101012" y="413449"/>
                  </a:cubicBezTo>
                  <a:cubicBezTo>
                    <a:pt x="1127277" y="390936"/>
                    <a:pt x="1190298" y="350144"/>
                    <a:pt x="1212979" y="338804"/>
                  </a:cubicBezTo>
                  <a:cubicBezTo>
                    <a:pt x="1225420" y="332584"/>
                    <a:pt x="1237517" y="325622"/>
                    <a:pt x="1250302" y="320143"/>
                  </a:cubicBezTo>
                  <a:cubicBezTo>
                    <a:pt x="1259342" y="316269"/>
                    <a:pt x="1269085" y="314266"/>
                    <a:pt x="1278294" y="310813"/>
                  </a:cubicBezTo>
                  <a:cubicBezTo>
                    <a:pt x="1293977" y="304932"/>
                    <a:pt x="1309642" y="298954"/>
                    <a:pt x="1324947" y="292151"/>
                  </a:cubicBezTo>
                  <a:cubicBezTo>
                    <a:pt x="1337657" y="286502"/>
                    <a:pt x="1349485" y="278969"/>
                    <a:pt x="1362269" y="273490"/>
                  </a:cubicBezTo>
                  <a:cubicBezTo>
                    <a:pt x="1371309" y="269616"/>
                    <a:pt x="1381221" y="268033"/>
                    <a:pt x="1390261" y="264159"/>
                  </a:cubicBezTo>
                  <a:cubicBezTo>
                    <a:pt x="1470957" y="229575"/>
                    <a:pt x="1389938" y="258046"/>
                    <a:pt x="1455575" y="236168"/>
                  </a:cubicBezTo>
                  <a:cubicBezTo>
                    <a:pt x="1523769" y="190704"/>
                    <a:pt x="1438028" y="246195"/>
                    <a:pt x="1520890" y="198845"/>
                  </a:cubicBezTo>
                  <a:cubicBezTo>
                    <a:pt x="1530626" y="193281"/>
                    <a:pt x="1538851" y="185199"/>
                    <a:pt x="1548881" y="180184"/>
                  </a:cubicBezTo>
                  <a:cubicBezTo>
                    <a:pt x="1557678" y="175785"/>
                    <a:pt x="1568275" y="175629"/>
                    <a:pt x="1576873" y="170853"/>
                  </a:cubicBezTo>
                  <a:cubicBezTo>
                    <a:pt x="1596479" y="159961"/>
                    <a:pt x="1614196" y="145972"/>
                    <a:pt x="1632857" y="133531"/>
                  </a:cubicBezTo>
                  <a:lnTo>
                    <a:pt x="1660849" y="114870"/>
                  </a:lnTo>
                  <a:cubicBezTo>
                    <a:pt x="1661506" y="112899"/>
                    <a:pt x="1673470" y="63094"/>
                    <a:pt x="1688841" y="68217"/>
                  </a:cubicBezTo>
                  <a:cubicBezTo>
                    <a:pt x="1698171" y="71327"/>
                    <a:pt x="1695061" y="86878"/>
                    <a:pt x="1698171" y="96208"/>
                  </a:cubicBezTo>
                  <a:cubicBezTo>
                    <a:pt x="1701281" y="161522"/>
                    <a:pt x="1705888" y="226783"/>
                    <a:pt x="1707502" y="292151"/>
                  </a:cubicBezTo>
                  <a:cubicBezTo>
                    <a:pt x="1712109" y="478732"/>
                    <a:pt x="1708357" y="665542"/>
                    <a:pt x="1716832" y="851988"/>
                  </a:cubicBezTo>
                  <a:cubicBezTo>
                    <a:pt x="1717725" y="871639"/>
                    <a:pt x="1735494" y="907972"/>
                    <a:pt x="1735494" y="907972"/>
                  </a:cubicBezTo>
                </a:path>
              </a:pathLst>
            </a:custGeom>
            <a:noFill/>
            <a:ln w="139700">
              <a:solidFill>
                <a:schemeClr val="bg1">
                  <a:alpha val="60000"/>
                </a:schemeClr>
              </a:solidFill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0EBB7EBE-3923-46CB-94EB-14A0632F62E3}"/>
                </a:ext>
              </a:extLst>
            </p:cNvPr>
            <p:cNvSpPr/>
            <p:nvPr/>
          </p:nvSpPr>
          <p:spPr>
            <a:xfrm>
              <a:off x="5208982" y="5468264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A6259311-0472-4E24-AE77-B61DE0F2F6A9}"/>
                </a:ext>
              </a:extLst>
            </p:cNvPr>
            <p:cNvSpPr/>
            <p:nvPr/>
          </p:nvSpPr>
          <p:spPr>
            <a:xfrm>
              <a:off x="5208982" y="4573695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86A83810-A7F5-45B8-9E67-3747FFCA97E3}"/>
                </a:ext>
              </a:extLst>
            </p:cNvPr>
            <p:cNvSpPr/>
            <p:nvPr/>
          </p:nvSpPr>
          <p:spPr>
            <a:xfrm>
              <a:off x="3480739" y="5468262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100ACBA-D021-438D-B18A-E6FB4B7977BA}"/>
                </a:ext>
              </a:extLst>
            </p:cNvPr>
            <p:cNvSpPr/>
            <p:nvPr/>
          </p:nvSpPr>
          <p:spPr>
            <a:xfrm>
              <a:off x="3480739" y="4576258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B57F85B-4AA2-411E-B62B-F39D2C19A96A}"/>
                </a:ext>
              </a:extLst>
            </p:cNvPr>
            <p:cNvSpPr/>
            <p:nvPr/>
          </p:nvSpPr>
          <p:spPr>
            <a:xfrm>
              <a:off x="4343632" y="5023927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5650D2F-3BFE-451C-818A-CBA58DE5749A}"/>
              </a:ext>
            </a:extLst>
          </p:cNvPr>
          <p:cNvGrpSpPr/>
          <p:nvPr/>
        </p:nvGrpSpPr>
        <p:grpSpPr>
          <a:xfrm>
            <a:off x="7173103" y="4061099"/>
            <a:ext cx="2228709" cy="2210242"/>
            <a:chOff x="6672637" y="4004132"/>
            <a:chExt cx="2228709" cy="2210242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3A092E0-C1E6-41EF-A6AC-3724CC0C69FB}"/>
                </a:ext>
              </a:extLst>
            </p:cNvPr>
            <p:cNvSpPr/>
            <p:nvPr/>
          </p:nvSpPr>
          <p:spPr>
            <a:xfrm>
              <a:off x="7535530" y="4004132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46DDBF3-490F-45E5-B58E-4BEBEEF41E0D}"/>
                </a:ext>
              </a:extLst>
            </p:cNvPr>
            <p:cNvSpPr/>
            <p:nvPr/>
          </p:nvSpPr>
          <p:spPr>
            <a:xfrm>
              <a:off x="8400880" y="4412858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D8F8BE8-5913-45DA-80F4-EFBF7B1C0222}"/>
                </a:ext>
              </a:extLst>
            </p:cNvPr>
            <p:cNvSpPr/>
            <p:nvPr/>
          </p:nvSpPr>
          <p:spPr>
            <a:xfrm>
              <a:off x="8400880" y="5307427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5BEC957-79E9-4929-8242-C1E8C94A8CE4}"/>
                </a:ext>
              </a:extLst>
            </p:cNvPr>
            <p:cNvSpPr/>
            <p:nvPr/>
          </p:nvSpPr>
          <p:spPr>
            <a:xfrm>
              <a:off x="7535530" y="5713909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42BA84E-567A-4C8D-8DE7-8AF94DE15012}"/>
                </a:ext>
              </a:extLst>
            </p:cNvPr>
            <p:cNvSpPr/>
            <p:nvPr/>
          </p:nvSpPr>
          <p:spPr>
            <a:xfrm>
              <a:off x="6672637" y="5307425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F52D485-AFB5-4093-82F8-BCCC2EE37B7E}"/>
                </a:ext>
              </a:extLst>
            </p:cNvPr>
            <p:cNvSpPr/>
            <p:nvPr/>
          </p:nvSpPr>
          <p:spPr>
            <a:xfrm>
              <a:off x="6672637" y="4415421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D5F9180-C01A-443D-B4EE-20EBD4869774}"/>
                </a:ext>
              </a:extLst>
            </p:cNvPr>
            <p:cNvSpPr/>
            <p:nvPr/>
          </p:nvSpPr>
          <p:spPr>
            <a:xfrm>
              <a:off x="7615439" y="4084816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4AD9CF1-7F6D-4537-AABA-6E43A7A25AEE}"/>
                </a:ext>
              </a:extLst>
            </p:cNvPr>
            <p:cNvSpPr/>
            <p:nvPr/>
          </p:nvSpPr>
          <p:spPr>
            <a:xfrm>
              <a:off x="7615439" y="5794593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428C6BF-F163-4AFE-84D2-2DBD3DEBACFA}"/>
                </a:ext>
              </a:extLst>
            </p:cNvPr>
            <p:cNvSpPr/>
            <p:nvPr/>
          </p:nvSpPr>
          <p:spPr>
            <a:xfrm>
              <a:off x="8480790" y="5388111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BD40156-6298-4E92-B655-6AEDCBD3A27C}"/>
                </a:ext>
              </a:extLst>
            </p:cNvPr>
            <p:cNvSpPr/>
            <p:nvPr/>
          </p:nvSpPr>
          <p:spPr>
            <a:xfrm>
              <a:off x="8480790" y="4493542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4601CE7-BECF-465B-A912-D7838FA89A26}"/>
                </a:ext>
              </a:extLst>
            </p:cNvPr>
            <p:cNvSpPr/>
            <p:nvPr/>
          </p:nvSpPr>
          <p:spPr>
            <a:xfrm>
              <a:off x="6752546" y="538811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92E237C-E3F4-47C1-9657-A07C11F3FBAF}"/>
                </a:ext>
              </a:extLst>
            </p:cNvPr>
            <p:cNvSpPr/>
            <p:nvPr/>
          </p:nvSpPr>
          <p:spPr>
            <a:xfrm>
              <a:off x="6752546" y="4496105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8415A8A-A62D-43A8-896F-AC92FA216BB1}"/>
                </a:ext>
              </a:extLst>
            </p:cNvPr>
            <p:cNvSpPr/>
            <p:nvPr/>
          </p:nvSpPr>
          <p:spPr>
            <a:xfrm>
              <a:off x="7535530" y="4863090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BDF8245-2DC2-43BF-BB14-1CF66D70C809}"/>
                </a:ext>
              </a:extLst>
            </p:cNvPr>
            <p:cNvSpPr/>
            <p:nvPr/>
          </p:nvSpPr>
          <p:spPr>
            <a:xfrm>
              <a:off x="7615439" y="4943775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17D19C1-EB8E-413D-9844-E57C0683B2A5}"/>
                </a:ext>
              </a:extLst>
            </p:cNvPr>
            <p:cNvSpPr/>
            <p:nvPr/>
          </p:nvSpPr>
          <p:spPr>
            <a:xfrm>
              <a:off x="6722536" y="4236098"/>
              <a:ext cx="1938498" cy="1716833"/>
            </a:xfrm>
            <a:custGeom>
              <a:avLst/>
              <a:gdLst>
                <a:gd name="connsiteX0" fmla="*/ 0 w 1754230"/>
                <a:gd name="connsiteY0" fmla="*/ 447869 h 1716833"/>
                <a:gd name="connsiteX1" fmla="*/ 46653 w 1754230"/>
                <a:gd name="connsiteY1" fmla="*/ 429208 h 1716833"/>
                <a:gd name="connsiteX2" fmla="*/ 65315 w 1754230"/>
                <a:gd name="connsiteY2" fmla="*/ 410547 h 1716833"/>
                <a:gd name="connsiteX3" fmla="*/ 121298 w 1754230"/>
                <a:gd name="connsiteY3" fmla="*/ 391886 h 1716833"/>
                <a:gd name="connsiteX4" fmla="*/ 177282 w 1754230"/>
                <a:gd name="connsiteY4" fmla="*/ 373224 h 1716833"/>
                <a:gd name="connsiteX5" fmla="*/ 205274 w 1754230"/>
                <a:gd name="connsiteY5" fmla="*/ 363894 h 1716833"/>
                <a:gd name="connsiteX6" fmla="*/ 242596 w 1754230"/>
                <a:gd name="connsiteY6" fmla="*/ 345233 h 1716833"/>
                <a:gd name="connsiteX7" fmla="*/ 307910 w 1754230"/>
                <a:gd name="connsiteY7" fmla="*/ 326571 h 1716833"/>
                <a:gd name="connsiteX8" fmla="*/ 382555 w 1754230"/>
                <a:gd name="connsiteY8" fmla="*/ 298580 h 1716833"/>
                <a:gd name="connsiteX9" fmla="*/ 419878 w 1754230"/>
                <a:gd name="connsiteY9" fmla="*/ 279918 h 1716833"/>
                <a:gd name="connsiteX10" fmla="*/ 475861 w 1754230"/>
                <a:gd name="connsiteY10" fmla="*/ 261257 h 1716833"/>
                <a:gd name="connsiteX11" fmla="*/ 503853 w 1754230"/>
                <a:gd name="connsiteY11" fmla="*/ 251926 h 1716833"/>
                <a:gd name="connsiteX12" fmla="*/ 597159 w 1754230"/>
                <a:gd name="connsiteY12" fmla="*/ 214604 h 1716833"/>
                <a:gd name="connsiteX13" fmla="*/ 653143 w 1754230"/>
                <a:gd name="connsiteY13" fmla="*/ 205273 h 1716833"/>
                <a:gd name="connsiteX14" fmla="*/ 709127 w 1754230"/>
                <a:gd name="connsiteY14" fmla="*/ 186612 h 1716833"/>
                <a:gd name="connsiteX15" fmla="*/ 737119 w 1754230"/>
                <a:gd name="connsiteY15" fmla="*/ 158620 h 1716833"/>
                <a:gd name="connsiteX16" fmla="*/ 755780 w 1754230"/>
                <a:gd name="connsiteY16" fmla="*/ 130629 h 1716833"/>
                <a:gd name="connsiteX17" fmla="*/ 811764 w 1754230"/>
                <a:gd name="connsiteY17" fmla="*/ 111967 h 1716833"/>
                <a:gd name="connsiteX18" fmla="*/ 839755 w 1754230"/>
                <a:gd name="connsiteY18" fmla="*/ 93306 h 1716833"/>
                <a:gd name="connsiteX19" fmla="*/ 858417 w 1754230"/>
                <a:gd name="connsiteY19" fmla="*/ 74645 h 1716833"/>
                <a:gd name="connsiteX20" fmla="*/ 886408 w 1754230"/>
                <a:gd name="connsiteY20" fmla="*/ 65314 h 1716833"/>
                <a:gd name="connsiteX21" fmla="*/ 914400 w 1754230"/>
                <a:gd name="connsiteY21" fmla="*/ 46653 h 1716833"/>
                <a:gd name="connsiteX22" fmla="*/ 970384 w 1754230"/>
                <a:gd name="connsiteY22" fmla="*/ 27992 h 1716833"/>
                <a:gd name="connsiteX23" fmla="*/ 1091682 w 1754230"/>
                <a:gd name="connsiteY23" fmla="*/ 0 h 1716833"/>
                <a:gd name="connsiteX24" fmla="*/ 1222310 w 1754230"/>
                <a:gd name="connsiteY24" fmla="*/ 18661 h 1716833"/>
                <a:gd name="connsiteX25" fmla="*/ 1240972 w 1754230"/>
                <a:gd name="connsiteY25" fmla="*/ 37322 h 1716833"/>
                <a:gd name="connsiteX26" fmla="*/ 1268964 w 1754230"/>
                <a:gd name="connsiteY26" fmla="*/ 46653 h 1716833"/>
                <a:gd name="connsiteX27" fmla="*/ 1315617 w 1754230"/>
                <a:gd name="connsiteY27" fmla="*/ 83975 h 1716833"/>
                <a:gd name="connsiteX28" fmla="*/ 1343608 w 1754230"/>
                <a:gd name="connsiteY28" fmla="*/ 102637 h 1716833"/>
                <a:gd name="connsiteX29" fmla="*/ 1390261 w 1754230"/>
                <a:gd name="connsiteY29" fmla="*/ 149290 h 1716833"/>
                <a:gd name="connsiteX30" fmla="*/ 1408923 w 1754230"/>
                <a:gd name="connsiteY30" fmla="*/ 167951 h 1716833"/>
                <a:gd name="connsiteX31" fmla="*/ 1436915 w 1754230"/>
                <a:gd name="connsiteY31" fmla="*/ 186612 h 1716833"/>
                <a:gd name="connsiteX32" fmla="*/ 1483568 w 1754230"/>
                <a:gd name="connsiteY32" fmla="*/ 242596 h 1716833"/>
                <a:gd name="connsiteX33" fmla="*/ 1511559 w 1754230"/>
                <a:gd name="connsiteY33" fmla="*/ 251926 h 1716833"/>
                <a:gd name="connsiteX34" fmla="*/ 1530221 w 1754230"/>
                <a:gd name="connsiteY34" fmla="*/ 270588 h 1716833"/>
                <a:gd name="connsiteX35" fmla="*/ 1548882 w 1754230"/>
                <a:gd name="connsiteY35" fmla="*/ 298580 h 1716833"/>
                <a:gd name="connsiteX36" fmla="*/ 1604866 w 1754230"/>
                <a:gd name="connsiteY36" fmla="*/ 317241 h 1716833"/>
                <a:gd name="connsiteX37" fmla="*/ 1632857 w 1754230"/>
                <a:gd name="connsiteY37" fmla="*/ 335902 h 1716833"/>
                <a:gd name="connsiteX38" fmla="*/ 1688841 w 1754230"/>
                <a:gd name="connsiteY38" fmla="*/ 354563 h 1716833"/>
                <a:gd name="connsiteX39" fmla="*/ 1716833 w 1754230"/>
                <a:gd name="connsiteY39" fmla="*/ 373224 h 1716833"/>
                <a:gd name="connsiteX40" fmla="*/ 1754155 w 1754230"/>
                <a:gd name="connsiteY40" fmla="*/ 419878 h 1716833"/>
                <a:gd name="connsiteX41" fmla="*/ 1744825 w 1754230"/>
                <a:gd name="connsiteY41" fmla="*/ 513184 h 1716833"/>
                <a:gd name="connsiteX42" fmla="*/ 1688841 w 1754230"/>
                <a:gd name="connsiteY42" fmla="*/ 531845 h 1716833"/>
                <a:gd name="connsiteX43" fmla="*/ 1660849 w 1754230"/>
                <a:gd name="connsiteY43" fmla="*/ 550506 h 1716833"/>
                <a:gd name="connsiteX44" fmla="*/ 1604866 w 1754230"/>
                <a:gd name="connsiteY44" fmla="*/ 559837 h 1716833"/>
                <a:gd name="connsiteX45" fmla="*/ 1576874 w 1754230"/>
                <a:gd name="connsiteY45" fmla="*/ 569167 h 1716833"/>
                <a:gd name="connsiteX46" fmla="*/ 1539551 w 1754230"/>
                <a:gd name="connsiteY46" fmla="*/ 578498 h 1716833"/>
                <a:gd name="connsiteX47" fmla="*/ 1511559 w 1754230"/>
                <a:gd name="connsiteY47" fmla="*/ 587829 h 1716833"/>
                <a:gd name="connsiteX48" fmla="*/ 1464906 w 1754230"/>
                <a:gd name="connsiteY48" fmla="*/ 597159 h 1716833"/>
                <a:gd name="connsiteX49" fmla="*/ 1436915 w 1754230"/>
                <a:gd name="connsiteY49" fmla="*/ 606490 h 1716833"/>
                <a:gd name="connsiteX50" fmla="*/ 1390261 w 1754230"/>
                <a:gd name="connsiteY50" fmla="*/ 615820 h 1716833"/>
                <a:gd name="connsiteX51" fmla="*/ 1362270 w 1754230"/>
                <a:gd name="connsiteY51" fmla="*/ 625151 h 1716833"/>
                <a:gd name="connsiteX52" fmla="*/ 1324947 w 1754230"/>
                <a:gd name="connsiteY52" fmla="*/ 634482 h 1716833"/>
                <a:gd name="connsiteX53" fmla="*/ 1259633 w 1754230"/>
                <a:gd name="connsiteY53" fmla="*/ 653143 h 1716833"/>
                <a:gd name="connsiteX54" fmla="*/ 1203649 w 1754230"/>
                <a:gd name="connsiteY54" fmla="*/ 690465 h 1716833"/>
                <a:gd name="connsiteX55" fmla="*/ 1147666 w 1754230"/>
                <a:gd name="connsiteY55" fmla="*/ 718457 h 1716833"/>
                <a:gd name="connsiteX56" fmla="*/ 1091682 w 1754230"/>
                <a:gd name="connsiteY56" fmla="*/ 765110 h 1716833"/>
                <a:gd name="connsiteX57" fmla="*/ 1063690 w 1754230"/>
                <a:gd name="connsiteY57" fmla="*/ 774441 h 1716833"/>
                <a:gd name="connsiteX58" fmla="*/ 1035698 w 1754230"/>
                <a:gd name="connsiteY58" fmla="*/ 793102 h 1716833"/>
                <a:gd name="connsiteX59" fmla="*/ 1007706 w 1754230"/>
                <a:gd name="connsiteY59" fmla="*/ 802433 h 1716833"/>
                <a:gd name="connsiteX60" fmla="*/ 951723 w 1754230"/>
                <a:gd name="connsiteY60" fmla="*/ 839755 h 1716833"/>
                <a:gd name="connsiteX61" fmla="*/ 886408 w 1754230"/>
                <a:gd name="connsiteY61" fmla="*/ 867747 h 1716833"/>
                <a:gd name="connsiteX62" fmla="*/ 858417 w 1754230"/>
                <a:gd name="connsiteY62" fmla="*/ 886408 h 1716833"/>
                <a:gd name="connsiteX63" fmla="*/ 830425 w 1754230"/>
                <a:gd name="connsiteY63" fmla="*/ 895739 h 1716833"/>
                <a:gd name="connsiteX64" fmla="*/ 802433 w 1754230"/>
                <a:gd name="connsiteY64" fmla="*/ 914400 h 1716833"/>
                <a:gd name="connsiteX65" fmla="*/ 765110 w 1754230"/>
                <a:gd name="connsiteY65" fmla="*/ 933061 h 1716833"/>
                <a:gd name="connsiteX66" fmla="*/ 737119 w 1754230"/>
                <a:gd name="connsiteY66" fmla="*/ 942392 h 1716833"/>
                <a:gd name="connsiteX67" fmla="*/ 709127 w 1754230"/>
                <a:gd name="connsiteY67" fmla="*/ 961053 h 1716833"/>
                <a:gd name="connsiteX68" fmla="*/ 671804 w 1754230"/>
                <a:gd name="connsiteY68" fmla="*/ 979714 h 1716833"/>
                <a:gd name="connsiteX69" fmla="*/ 569168 w 1754230"/>
                <a:gd name="connsiteY69" fmla="*/ 1063690 h 1716833"/>
                <a:gd name="connsiteX70" fmla="*/ 550506 w 1754230"/>
                <a:gd name="connsiteY70" fmla="*/ 1082351 h 1716833"/>
                <a:gd name="connsiteX71" fmla="*/ 522515 w 1754230"/>
                <a:gd name="connsiteY71" fmla="*/ 1110343 h 1716833"/>
                <a:gd name="connsiteX72" fmla="*/ 466531 w 1754230"/>
                <a:gd name="connsiteY72" fmla="*/ 1147665 h 1716833"/>
                <a:gd name="connsiteX73" fmla="*/ 438539 w 1754230"/>
                <a:gd name="connsiteY73" fmla="*/ 1166326 h 1716833"/>
                <a:gd name="connsiteX74" fmla="*/ 382555 w 1754230"/>
                <a:gd name="connsiteY74" fmla="*/ 1203649 h 1716833"/>
                <a:gd name="connsiteX75" fmla="*/ 326572 w 1754230"/>
                <a:gd name="connsiteY75" fmla="*/ 1231641 h 1716833"/>
                <a:gd name="connsiteX76" fmla="*/ 279919 w 1754230"/>
                <a:gd name="connsiteY76" fmla="*/ 1259633 h 1716833"/>
                <a:gd name="connsiteX77" fmla="*/ 223935 w 1754230"/>
                <a:gd name="connsiteY77" fmla="*/ 1287624 h 1716833"/>
                <a:gd name="connsiteX78" fmla="*/ 205274 w 1754230"/>
                <a:gd name="connsiteY78" fmla="*/ 1306286 h 1716833"/>
                <a:gd name="connsiteX79" fmla="*/ 149290 w 1754230"/>
                <a:gd name="connsiteY79" fmla="*/ 1324947 h 1716833"/>
                <a:gd name="connsiteX80" fmla="*/ 121298 w 1754230"/>
                <a:gd name="connsiteY80" fmla="*/ 1343608 h 1716833"/>
                <a:gd name="connsiteX81" fmla="*/ 102637 w 1754230"/>
                <a:gd name="connsiteY81" fmla="*/ 1371600 h 1716833"/>
                <a:gd name="connsiteX82" fmla="*/ 111968 w 1754230"/>
                <a:gd name="connsiteY82" fmla="*/ 1418253 h 1716833"/>
                <a:gd name="connsiteX83" fmla="*/ 195943 w 1754230"/>
                <a:gd name="connsiteY83" fmla="*/ 1455575 h 1716833"/>
                <a:gd name="connsiteX84" fmla="*/ 242596 w 1754230"/>
                <a:gd name="connsiteY84" fmla="*/ 1464906 h 1716833"/>
                <a:gd name="connsiteX85" fmla="*/ 279919 w 1754230"/>
                <a:gd name="connsiteY85" fmla="*/ 1474237 h 1716833"/>
                <a:gd name="connsiteX86" fmla="*/ 335902 w 1754230"/>
                <a:gd name="connsiteY86" fmla="*/ 1483567 h 1716833"/>
                <a:gd name="connsiteX87" fmla="*/ 410547 w 1754230"/>
                <a:gd name="connsiteY87" fmla="*/ 1502229 h 1716833"/>
                <a:gd name="connsiteX88" fmla="*/ 513184 w 1754230"/>
                <a:gd name="connsiteY88" fmla="*/ 1520890 h 1716833"/>
                <a:gd name="connsiteX89" fmla="*/ 541176 w 1754230"/>
                <a:gd name="connsiteY89" fmla="*/ 1539551 h 1716833"/>
                <a:gd name="connsiteX90" fmla="*/ 578498 w 1754230"/>
                <a:gd name="connsiteY90" fmla="*/ 1548882 h 1716833"/>
                <a:gd name="connsiteX91" fmla="*/ 671804 w 1754230"/>
                <a:gd name="connsiteY91" fmla="*/ 1567543 h 1716833"/>
                <a:gd name="connsiteX92" fmla="*/ 737119 w 1754230"/>
                <a:gd name="connsiteY92" fmla="*/ 1595535 h 1716833"/>
                <a:gd name="connsiteX93" fmla="*/ 793102 w 1754230"/>
                <a:gd name="connsiteY93" fmla="*/ 1614196 h 1716833"/>
                <a:gd name="connsiteX94" fmla="*/ 811764 w 1754230"/>
                <a:gd name="connsiteY94" fmla="*/ 1632857 h 1716833"/>
                <a:gd name="connsiteX95" fmla="*/ 830425 w 1754230"/>
                <a:gd name="connsiteY95" fmla="*/ 1660849 h 1716833"/>
                <a:gd name="connsiteX96" fmla="*/ 886408 w 1754230"/>
                <a:gd name="connsiteY96" fmla="*/ 1698171 h 1716833"/>
                <a:gd name="connsiteX97" fmla="*/ 905070 w 1754230"/>
                <a:gd name="connsiteY97" fmla="*/ 1716833 h 1716833"/>
                <a:gd name="connsiteX98" fmla="*/ 1026368 w 1754230"/>
                <a:gd name="connsiteY98" fmla="*/ 1707502 h 1716833"/>
                <a:gd name="connsiteX99" fmla="*/ 1147666 w 1754230"/>
                <a:gd name="connsiteY99" fmla="*/ 1670180 h 1716833"/>
                <a:gd name="connsiteX100" fmla="*/ 1175657 w 1754230"/>
                <a:gd name="connsiteY100" fmla="*/ 1642188 h 1716833"/>
                <a:gd name="connsiteX101" fmla="*/ 1250302 w 1754230"/>
                <a:gd name="connsiteY101" fmla="*/ 1623526 h 1716833"/>
                <a:gd name="connsiteX102" fmla="*/ 1296955 w 1754230"/>
                <a:gd name="connsiteY102" fmla="*/ 1604865 h 1716833"/>
                <a:gd name="connsiteX103" fmla="*/ 1334278 w 1754230"/>
                <a:gd name="connsiteY103" fmla="*/ 1595535 h 1716833"/>
                <a:gd name="connsiteX104" fmla="*/ 1362270 w 1754230"/>
                <a:gd name="connsiteY104" fmla="*/ 1576873 h 1716833"/>
                <a:gd name="connsiteX105" fmla="*/ 1418253 w 1754230"/>
                <a:gd name="connsiteY105" fmla="*/ 1558212 h 1716833"/>
                <a:gd name="connsiteX106" fmla="*/ 1436915 w 1754230"/>
                <a:gd name="connsiteY106" fmla="*/ 1539551 h 1716833"/>
                <a:gd name="connsiteX107" fmla="*/ 1464906 w 1754230"/>
                <a:gd name="connsiteY107" fmla="*/ 1530220 h 1716833"/>
                <a:gd name="connsiteX108" fmla="*/ 1539551 w 1754230"/>
                <a:gd name="connsiteY108" fmla="*/ 1474237 h 1716833"/>
                <a:gd name="connsiteX109" fmla="*/ 1567543 w 1754230"/>
                <a:gd name="connsiteY109" fmla="*/ 1455575 h 1716833"/>
                <a:gd name="connsiteX110" fmla="*/ 1623527 w 1754230"/>
                <a:gd name="connsiteY110" fmla="*/ 1436914 h 1716833"/>
                <a:gd name="connsiteX111" fmla="*/ 1754155 w 1754230"/>
                <a:gd name="connsiteY111" fmla="*/ 1427584 h 171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754230" h="1716833">
                  <a:moveTo>
                    <a:pt x="0" y="447869"/>
                  </a:moveTo>
                  <a:cubicBezTo>
                    <a:pt x="15551" y="441649"/>
                    <a:pt x="32111" y="437518"/>
                    <a:pt x="46653" y="429208"/>
                  </a:cubicBezTo>
                  <a:cubicBezTo>
                    <a:pt x="54291" y="424843"/>
                    <a:pt x="57447" y="414481"/>
                    <a:pt x="65315" y="410547"/>
                  </a:cubicBezTo>
                  <a:cubicBezTo>
                    <a:pt x="82909" y="401750"/>
                    <a:pt x="102637" y="398106"/>
                    <a:pt x="121298" y="391886"/>
                  </a:cubicBezTo>
                  <a:lnTo>
                    <a:pt x="177282" y="373224"/>
                  </a:lnTo>
                  <a:cubicBezTo>
                    <a:pt x="186613" y="370114"/>
                    <a:pt x="196477" y="368292"/>
                    <a:pt x="205274" y="363894"/>
                  </a:cubicBezTo>
                  <a:cubicBezTo>
                    <a:pt x="217715" y="357674"/>
                    <a:pt x="229573" y="350117"/>
                    <a:pt x="242596" y="345233"/>
                  </a:cubicBezTo>
                  <a:cubicBezTo>
                    <a:pt x="305740" y="321554"/>
                    <a:pt x="255268" y="349132"/>
                    <a:pt x="307910" y="326571"/>
                  </a:cubicBezTo>
                  <a:cubicBezTo>
                    <a:pt x="376213" y="297298"/>
                    <a:pt x="313752" y="315780"/>
                    <a:pt x="382555" y="298580"/>
                  </a:cubicBezTo>
                  <a:cubicBezTo>
                    <a:pt x="394996" y="292359"/>
                    <a:pt x="406963" y="285084"/>
                    <a:pt x="419878" y="279918"/>
                  </a:cubicBezTo>
                  <a:cubicBezTo>
                    <a:pt x="438141" y="272612"/>
                    <a:pt x="457200" y="267477"/>
                    <a:pt x="475861" y="261257"/>
                  </a:cubicBezTo>
                  <a:cubicBezTo>
                    <a:pt x="485192" y="258147"/>
                    <a:pt x="495056" y="256324"/>
                    <a:pt x="503853" y="251926"/>
                  </a:cubicBezTo>
                  <a:cubicBezTo>
                    <a:pt x="534310" y="236698"/>
                    <a:pt x="562570" y="220369"/>
                    <a:pt x="597159" y="214604"/>
                  </a:cubicBezTo>
                  <a:cubicBezTo>
                    <a:pt x="615820" y="211494"/>
                    <a:pt x="634789" y="209861"/>
                    <a:pt x="653143" y="205273"/>
                  </a:cubicBezTo>
                  <a:cubicBezTo>
                    <a:pt x="672226" y="200502"/>
                    <a:pt x="709127" y="186612"/>
                    <a:pt x="709127" y="186612"/>
                  </a:cubicBezTo>
                  <a:cubicBezTo>
                    <a:pt x="718458" y="177281"/>
                    <a:pt x="728671" y="168757"/>
                    <a:pt x="737119" y="158620"/>
                  </a:cubicBezTo>
                  <a:cubicBezTo>
                    <a:pt x="744298" y="150005"/>
                    <a:pt x="746271" y="136572"/>
                    <a:pt x="755780" y="130629"/>
                  </a:cubicBezTo>
                  <a:cubicBezTo>
                    <a:pt x="772461" y="120203"/>
                    <a:pt x="795397" y="122879"/>
                    <a:pt x="811764" y="111967"/>
                  </a:cubicBezTo>
                  <a:cubicBezTo>
                    <a:pt x="821094" y="105747"/>
                    <a:pt x="830999" y="100311"/>
                    <a:pt x="839755" y="93306"/>
                  </a:cubicBezTo>
                  <a:cubicBezTo>
                    <a:pt x="846624" y="87811"/>
                    <a:pt x="850874" y="79171"/>
                    <a:pt x="858417" y="74645"/>
                  </a:cubicBezTo>
                  <a:cubicBezTo>
                    <a:pt x="866851" y="69585"/>
                    <a:pt x="877611" y="69712"/>
                    <a:pt x="886408" y="65314"/>
                  </a:cubicBezTo>
                  <a:cubicBezTo>
                    <a:pt x="896438" y="60299"/>
                    <a:pt x="904152" y="51207"/>
                    <a:pt x="914400" y="46653"/>
                  </a:cubicBezTo>
                  <a:cubicBezTo>
                    <a:pt x="932375" y="38664"/>
                    <a:pt x="951301" y="32763"/>
                    <a:pt x="970384" y="27992"/>
                  </a:cubicBezTo>
                  <a:cubicBezTo>
                    <a:pt x="1060414" y="5485"/>
                    <a:pt x="1019880" y="14361"/>
                    <a:pt x="1091682" y="0"/>
                  </a:cubicBezTo>
                  <a:cubicBezTo>
                    <a:pt x="1093268" y="144"/>
                    <a:pt x="1193462" y="1353"/>
                    <a:pt x="1222310" y="18661"/>
                  </a:cubicBezTo>
                  <a:cubicBezTo>
                    <a:pt x="1229854" y="23187"/>
                    <a:pt x="1233429" y="32796"/>
                    <a:pt x="1240972" y="37322"/>
                  </a:cubicBezTo>
                  <a:cubicBezTo>
                    <a:pt x="1249406" y="42382"/>
                    <a:pt x="1260167" y="42254"/>
                    <a:pt x="1268964" y="46653"/>
                  </a:cubicBezTo>
                  <a:cubicBezTo>
                    <a:pt x="1307247" y="65795"/>
                    <a:pt x="1286693" y="60836"/>
                    <a:pt x="1315617" y="83975"/>
                  </a:cubicBezTo>
                  <a:cubicBezTo>
                    <a:pt x="1324374" y="90980"/>
                    <a:pt x="1335169" y="95252"/>
                    <a:pt x="1343608" y="102637"/>
                  </a:cubicBezTo>
                  <a:cubicBezTo>
                    <a:pt x="1360159" y="117119"/>
                    <a:pt x="1374710" y="133739"/>
                    <a:pt x="1390261" y="149290"/>
                  </a:cubicBezTo>
                  <a:cubicBezTo>
                    <a:pt x="1396482" y="155510"/>
                    <a:pt x="1401603" y="163071"/>
                    <a:pt x="1408923" y="167951"/>
                  </a:cubicBezTo>
                  <a:lnTo>
                    <a:pt x="1436915" y="186612"/>
                  </a:lnTo>
                  <a:cubicBezTo>
                    <a:pt x="1450685" y="207267"/>
                    <a:pt x="1462015" y="228227"/>
                    <a:pt x="1483568" y="242596"/>
                  </a:cubicBezTo>
                  <a:cubicBezTo>
                    <a:pt x="1491751" y="248051"/>
                    <a:pt x="1502229" y="248816"/>
                    <a:pt x="1511559" y="251926"/>
                  </a:cubicBezTo>
                  <a:cubicBezTo>
                    <a:pt x="1517780" y="258147"/>
                    <a:pt x="1524725" y="263718"/>
                    <a:pt x="1530221" y="270588"/>
                  </a:cubicBezTo>
                  <a:cubicBezTo>
                    <a:pt x="1537226" y="279345"/>
                    <a:pt x="1539373" y="292637"/>
                    <a:pt x="1548882" y="298580"/>
                  </a:cubicBezTo>
                  <a:cubicBezTo>
                    <a:pt x="1565563" y="309005"/>
                    <a:pt x="1588499" y="306330"/>
                    <a:pt x="1604866" y="317241"/>
                  </a:cubicBezTo>
                  <a:cubicBezTo>
                    <a:pt x="1614196" y="323461"/>
                    <a:pt x="1622610" y="331348"/>
                    <a:pt x="1632857" y="335902"/>
                  </a:cubicBezTo>
                  <a:cubicBezTo>
                    <a:pt x="1650832" y="343891"/>
                    <a:pt x="1688841" y="354563"/>
                    <a:pt x="1688841" y="354563"/>
                  </a:cubicBezTo>
                  <a:cubicBezTo>
                    <a:pt x="1698172" y="360783"/>
                    <a:pt x="1708076" y="366219"/>
                    <a:pt x="1716833" y="373224"/>
                  </a:cubicBezTo>
                  <a:cubicBezTo>
                    <a:pt x="1735825" y="388418"/>
                    <a:pt x="1740301" y="399096"/>
                    <a:pt x="1754155" y="419878"/>
                  </a:cubicBezTo>
                  <a:cubicBezTo>
                    <a:pt x="1751045" y="450980"/>
                    <a:pt x="1760575" y="486185"/>
                    <a:pt x="1744825" y="513184"/>
                  </a:cubicBezTo>
                  <a:cubicBezTo>
                    <a:pt x="1734913" y="530175"/>
                    <a:pt x="1705208" y="520934"/>
                    <a:pt x="1688841" y="531845"/>
                  </a:cubicBezTo>
                  <a:cubicBezTo>
                    <a:pt x="1679510" y="538065"/>
                    <a:pt x="1671488" y="546960"/>
                    <a:pt x="1660849" y="550506"/>
                  </a:cubicBezTo>
                  <a:cubicBezTo>
                    <a:pt x="1642901" y="556489"/>
                    <a:pt x="1623334" y="555733"/>
                    <a:pt x="1604866" y="559837"/>
                  </a:cubicBezTo>
                  <a:cubicBezTo>
                    <a:pt x="1595265" y="561971"/>
                    <a:pt x="1586331" y="566465"/>
                    <a:pt x="1576874" y="569167"/>
                  </a:cubicBezTo>
                  <a:cubicBezTo>
                    <a:pt x="1564543" y="572690"/>
                    <a:pt x="1551881" y="574975"/>
                    <a:pt x="1539551" y="578498"/>
                  </a:cubicBezTo>
                  <a:cubicBezTo>
                    <a:pt x="1530094" y="581200"/>
                    <a:pt x="1521101" y="585444"/>
                    <a:pt x="1511559" y="587829"/>
                  </a:cubicBezTo>
                  <a:cubicBezTo>
                    <a:pt x="1496174" y="591675"/>
                    <a:pt x="1480291" y="593313"/>
                    <a:pt x="1464906" y="597159"/>
                  </a:cubicBezTo>
                  <a:cubicBezTo>
                    <a:pt x="1455365" y="599544"/>
                    <a:pt x="1446456" y="604105"/>
                    <a:pt x="1436915" y="606490"/>
                  </a:cubicBezTo>
                  <a:cubicBezTo>
                    <a:pt x="1421529" y="610336"/>
                    <a:pt x="1405647" y="611974"/>
                    <a:pt x="1390261" y="615820"/>
                  </a:cubicBezTo>
                  <a:cubicBezTo>
                    <a:pt x="1380720" y="618205"/>
                    <a:pt x="1371727" y="622449"/>
                    <a:pt x="1362270" y="625151"/>
                  </a:cubicBezTo>
                  <a:cubicBezTo>
                    <a:pt x="1349940" y="628674"/>
                    <a:pt x="1337278" y="630959"/>
                    <a:pt x="1324947" y="634482"/>
                  </a:cubicBezTo>
                  <a:cubicBezTo>
                    <a:pt x="1231235" y="661256"/>
                    <a:pt x="1376322" y="623969"/>
                    <a:pt x="1259633" y="653143"/>
                  </a:cubicBezTo>
                  <a:cubicBezTo>
                    <a:pt x="1240972" y="665584"/>
                    <a:pt x="1224926" y="683372"/>
                    <a:pt x="1203649" y="690465"/>
                  </a:cubicBezTo>
                  <a:cubicBezTo>
                    <a:pt x="1175595" y="699817"/>
                    <a:pt x="1171782" y="698360"/>
                    <a:pt x="1147666" y="718457"/>
                  </a:cubicBezTo>
                  <a:cubicBezTo>
                    <a:pt x="1116712" y="744252"/>
                    <a:pt x="1126432" y="747735"/>
                    <a:pt x="1091682" y="765110"/>
                  </a:cubicBezTo>
                  <a:cubicBezTo>
                    <a:pt x="1082885" y="769509"/>
                    <a:pt x="1072487" y="770042"/>
                    <a:pt x="1063690" y="774441"/>
                  </a:cubicBezTo>
                  <a:cubicBezTo>
                    <a:pt x="1053660" y="779456"/>
                    <a:pt x="1045728" y="788087"/>
                    <a:pt x="1035698" y="793102"/>
                  </a:cubicBezTo>
                  <a:cubicBezTo>
                    <a:pt x="1026901" y="797501"/>
                    <a:pt x="1016304" y="797656"/>
                    <a:pt x="1007706" y="802433"/>
                  </a:cubicBezTo>
                  <a:cubicBezTo>
                    <a:pt x="988101" y="813325"/>
                    <a:pt x="973000" y="832663"/>
                    <a:pt x="951723" y="839755"/>
                  </a:cubicBezTo>
                  <a:cubicBezTo>
                    <a:pt x="920321" y="850223"/>
                    <a:pt x="918689" y="849301"/>
                    <a:pt x="886408" y="867747"/>
                  </a:cubicBezTo>
                  <a:cubicBezTo>
                    <a:pt x="876672" y="873311"/>
                    <a:pt x="868447" y="881393"/>
                    <a:pt x="858417" y="886408"/>
                  </a:cubicBezTo>
                  <a:cubicBezTo>
                    <a:pt x="849620" y="890807"/>
                    <a:pt x="839222" y="891340"/>
                    <a:pt x="830425" y="895739"/>
                  </a:cubicBezTo>
                  <a:cubicBezTo>
                    <a:pt x="820395" y="900754"/>
                    <a:pt x="812170" y="908836"/>
                    <a:pt x="802433" y="914400"/>
                  </a:cubicBezTo>
                  <a:cubicBezTo>
                    <a:pt x="790356" y="921301"/>
                    <a:pt x="777895" y="927582"/>
                    <a:pt x="765110" y="933061"/>
                  </a:cubicBezTo>
                  <a:cubicBezTo>
                    <a:pt x="756070" y="936935"/>
                    <a:pt x="745916" y="937994"/>
                    <a:pt x="737119" y="942392"/>
                  </a:cubicBezTo>
                  <a:cubicBezTo>
                    <a:pt x="727089" y="947407"/>
                    <a:pt x="718864" y="955489"/>
                    <a:pt x="709127" y="961053"/>
                  </a:cubicBezTo>
                  <a:cubicBezTo>
                    <a:pt x="697050" y="967954"/>
                    <a:pt x="683731" y="972558"/>
                    <a:pt x="671804" y="979714"/>
                  </a:cubicBezTo>
                  <a:cubicBezTo>
                    <a:pt x="609903" y="1016855"/>
                    <a:pt x="619539" y="1013319"/>
                    <a:pt x="569168" y="1063690"/>
                  </a:cubicBezTo>
                  <a:lnTo>
                    <a:pt x="550506" y="1082351"/>
                  </a:lnTo>
                  <a:cubicBezTo>
                    <a:pt x="541175" y="1091682"/>
                    <a:pt x="533494" y="1103024"/>
                    <a:pt x="522515" y="1110343"/>
                  </a:cubicBezTo>
                  <a:lnTo>
                    <a:pt x="466531" y="1147665"/>
                  </a:lnTo>
                  <a:cubicBezTo>
                    <a:pt x="457200" y="1153885"/>
                    <a:pt x="446468" y="1158396"/>
                    <a:pt x="438539" y="1166326"/>
                  </a:cubicBezTo>
                  <a:cubicBezTo>
                    <a:pt x="405279" y="1199588"/>
                    <a:pt x="435278" y="1173522"/>
                    <a:pt x="382555" y="1203649"/>
                  </a:cubicBezTo>
                  <a:cubicBezTo>
                    <a:pt x="331907" y="1232590"/>
                    <a:pt x="377897" y="1214532"/>
                    <a:pt x="326572" y="1231641"/>
                  </a:cubicBezTo>
                  <a:cubicBezTo>
                    <a:pt x="290121" y="1268090"/>
                    <a:pt x="328368" y="1235408"/>
                    <a:pt x="279919" y="1259633"/>
                  </a:cubicBezTo>
                  <a:cubicBezTo>
                    <a:pt x="207580" y="1295803"/>
                    <a:pt x="294283" y="1264176"/>
                    <a:pt x="223935" y="1287624"/>
                  </a:cubicBezTo>
                  <a:cubicBezTo>
                    <a:pt x="217715" y="1293845"/>
                    <a:pt x="213142" y="1302352"/>
                    <a:pt x="205274" y="1306286"/>
                  </a:cubicBezTo>
                  <a:cubicBezTo>
                    <a:pt x="187680" y="1315083"/>
                    <a:pt x="165657" y="1314036"/>
                    <a:pt x="149290" y="1324947"/>
                  </a:cubicBezTo>
                  <a:lnTo>
                    <a:pt x="121298" y="1343608"/>
                  </a:lnTo>
                  <a:cubicBezTo>
                    <a:pt x="115078" y="1352939"/>
                    <a:pt x="104028" y="1360473"/>
                    <a:pt x="102637" y="1371600"/>
                  </a:cubicBezTo>
                  <a:cubicBezTo>
                    <a:pt x="100670" y="1387337"/>
                    <a:pt x="104100" y="1404484"/>
                    <a:pt x="111968" y="1418253"/>
                  </a:cubicBezTo>
                  <a:cubicBezTo>
                    <a:pt x="122056" y="1435908"/>
                    <a:pt x="189435" y="1454273"/>
                    <a:pt x="195943" y="1455575"/>
                  </a:cubicBezTo>
                  <a:cubicBezTo>
                    <a:pt x="211494" y="1458685"/>
                    <a:pt x="227115" y="1461466"/>
                    <a:pt x="242596" y="1464906"/>
                  </a:cubicBezTo>
                  <a:cubicBezTo>
                    <a:pt x="255115" y="1467688"/>
                    <a:pt x="267344" y="1471722"/>
                    <a:pt x="279919" y="1474237"/>
                  </a:cubicBezTo>
                  <a:cubicBezTo>
                    <a:pt x="298470" y="1477947"/>
                    <a:pt x="317404" y="1479603"/>
                    <a:pt x="335902" y="1483567"/>
                  </a:cubicBezTo>
                  <a:cubicBezTo>
                    <a:pt x="360980" y="1488941"/>
                    <a:pt x="385157" y="1498602"/>
                    <a:pt x="410547" y="1502229"/>
                  </a:cubicBezTo>
                  <a:cubicBezTo>
                    <a:pt x="488556" y="1513372"/>
                    <a:pt x="454525" y="1506225"/>
                    <a:pt x="513184" y="1520890"/>
                  </a:cubicBezTo>
                  <a:cubicBezTo>
                    <a:pt x="522515" y="1527110"/>
                    <a:pt x="530869" y="1535134"/>
                    <a:pt x="541176" y="1539551"/>
                  </a:cubicBezTo>
                  <a:cubicBezTo>
                    <a:pt x="552963" y="1544603"/>
                    <a:pt x="566168" y="1545359"/>
                    <a:pt x="578498" y="1548882"/>
                  </a:cubicBezTo>
                  <a:cubicBezTo>
                    <a:pt x="643633" y="1567492"/>
                    <a:pt x="560353" y="1551621"/>
                    <a:pt x="671804" y="1567543"/>
                  </a:cubicBezTo>
                  <a:cubicBezTo>
                    <a:pt x="716214" y="1597149"/>
                    <a:pt x="682344" y="1579102"/>
                    <a:pt x="737119" y="1595535"/>
                  </a:cubicBezTo>
                  <a:cubicBezTo>
                    <a:pt x="755960" y="1601187"/>
                    <a:pt x="793102" y="1614196"/>
                    <a:pt x="793102" y="1614196"/>
                  </a:cubicBezTo>
                  <a:cubicBezTo>
                    <a:pt x="799323" y="1620416"/>
                    <a:pt x="806268" y="1625988"/>
                    <a:pt x="811764" y="1632857"/>
                  </a:cubicBezTo>
                  <a:cubicBezTo>
                    <a:pt x="818769" y="1641614"/>
                    <a:pt x="821986" y="1653464"/>
                    <a:pt x="830425" y="1660849"/>
                  </a:cubicBezTo>
                  <a:cubicBezTo>
                    <a:pt x="847304" y="1675618"/>
                    <a:pt x="870549" y="1682312"/>
                    <a:pt x="886408" y="1698171"/>
                  </a:cubicBezTo>
                  <a:lnTo>
                    <a:pt x="905070" y="1716833"/>
                  </a:lnTo>
                  <a:cubicBezTo>
                    <a:pt x="945503" y="1713723"/>
                    <a:pt x="986223" y="1713237"/>
                    <a:pt x="1026368" y="1707502"/>
                  </a:cubicBezTo>
                  <a:cubicBezTo>
                    <a:pt x="1079387" y="1699928"/>
                    <a:pt x="1101933" y="1688473"/>
                    <a:pt x="1147666" y="1670180"/>
                  </a:cubicBezTo>
                  <a:cubicBezTo>
                    <a:pt x="1156996" y="1660849"/>
                    <a:pt x="1164678" y="1649508"/>
                    <a:pt x="1175657" y="1642188"/>
                  </a:cubicBezTo>
                  <a:cubicBezTo>
                    <a:pt x="1189092" y="1633231"/>
                    <a:pt x="1241737" y="1626096"/>
                    <a:pt x="1250302" y="1623526"/>
                  </a:cubicBezTo>
                  <a:cubicBezTo>
                    <a:pt x="1266345" y="1618713"/>
                    <a:pt x="1281066" y="1610161"/>
                    <a:pt x="1296955" y="1604865"/>
                  </a:cubicBezTo>
                  <a:cubicBezTo>
                    <a:pt x="1309121" y="1600810"/>
                    <a:pt x="1321837" y="1598645"/>
                    <a:pt x="1334278" y="1595535"/>
                  </a:cubicBezTo>
                  <a:cubicBezTo>
                    <a:pt x="1343609" y="1589314"/>
                    <a:pt x="1352022" y="1581428"/>
                    <a:pt x="1362270" y="1576873"/>
                  </a:cubicBezTo>
                  <a:cubicBezTo>
                    <a:pt x="1380245" y="1568884"/>
                    <a:pt x="1418253" y="1558212"/>
                    <a:pt x="1418253" y="1558212"/>
                  </a:cubicBezTo>
                  <a:cubicBezTo>
                    <a:pt x="1424474" y="1551992"/>
                    <a:pt x="1429372" y="1544077"/>
                    <a:pt x="1436915" y="1539551"/>
                  </a:cubicBezTo>
                  <a:cubicBezTo>
                    <a:pt x="1445349" y="1534491"/>
                    <a:pt x="1457038" y="1536121"/>
                    <a:pt x="1464906" y="1530220"/>
                  </a:cubicBezTo>
                  <a:cubicBezTo>
                    <a:pt x="1550674" y="1465893"/>
                    <a:pt x="1476313" y="1495315"/>
                    <a:pt x="1539551" y="1474237"/>
                  </a:cubicBezTo>
                  <a:cubicBezTo>
                    <a:pt x="1548882" y="1468016"/>
                    <a:pt x="1557295" y="1460130"/>
                    <a:pt x="1567543" y="1455575"/>
                  </a:cubicBezTo>
                  <a:cubicBezTo>
                    <a:pt x="1585518" y="1447586"/>
                    <a:pt x="1604866" y="1443134"/>
                    <a:pt x="1623527" y="1436914"/>
                  </a:cubicBezTo>
                  <a:cubicBezTo>
                    <a:pt x="1683973" y="1416766"/>
                    <a:pt x="1641691" y="1427584"/>
                    <a:pt x="1754155" y="1427584"/>
                  </a:cubicBezTo>
                </a:path>
              </a:pathLst>
            </a:custGeom>
            <a:noFill/>
            <a:ln w="152400">
              <a:solidFill>
                <a:schemeClr val="bg1">
                  <a:alpha val="60000"/>
                </a:schemeClr>
              </a:solidFill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FC9EFBF-45A6-411F-A117-53DE01B4F310}"/>
                </a:ext>
              </a:extLst>
            </p:cNvPr>
            <p:cNvSpPr/>
            <p:nvPr/>
          </p:nvSpPr>
          <p:spPr>
            <a:xfrm>
              <a:off x="7691448" y="4160825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7E60289D-F5D4-4B40-BE11-D17BDA42E47E}"/>
                </a:ext>
              </a:extLst>
            </p:cNvPr>
            <p:cNvSpPr/>
            <p:nvPr/>
          </p:nvSpPr>
          <p:spPr>
            <a:xfrm>
              <a:off x="7691448" y="5870601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AE95071-A2EC-450E-AC11-125E7221773F}"/>
                </a:ext>
              </a:extLst>
            </p:cNvPr>
            <p:cNvSpPr/>
            <p:nvPr/>
          </p:nvSpPr>
          <p:spPr>
            <a:xfrm>
              <a:off x="8556798" y="5464120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853CFA0-1E22-43F4-8C51-EC77AA60397A}"/>
                </a:ext>
              </a:extLst>
            </p:cNvPr>
            <p:cNvSpPr/>
            <p:nvPr/>
          </p:nvSpPr>
          <p:spPr>
            <a:xfrm>
              <a:off x="8556798" y="4569551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F7D85BB-0DD9-4EEE-AE3C-4C487A664114}"/>
                </a:ext>
              </a:extLst>
            </p:cNvPr>
            <p:cNvSpPr/>
            <p:nvPr/>
          </p:nvSpPr>
          <p:spPr>
            <a:xfrm>
              <a:off x="6828555" y="5464118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B7CCF88-D3E9-49E2-B8B5-9C7F37F0000C}"/>
                </a:ext>
              </a:extLst>
            </p:cNvPr>
            <p:cNvSpPr/>
            <p:nvPr/>
          </p:nvSpPr>
          <p:spPr>
            <a:xfrm>
              <a:off x="6828555" y="4572114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5E0D55E0-796A-4C86-9308-F5015732A346}"/>
                </a:ext>
              </a:extLst>
            </p:cNvPr>
            <p:cNvSpPr/>
            <p:nvPr/>
          </p:nvSpPr>
          <p:spPr>
            <a:xfrm>
              <a:off x="7691448" y="5019783"/>
              <a:ext cx="187075" cy="18707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DED41278-535A-4AA3-8F5F-E39FF46EFE2C}"/>
              </a:ext>
            </a:extLst>
          </p:cNvPr>
          <p:cNvCxnSpPr/>
          <p:nvPr/>
        </p:nvCxnSpPr>
        <p:spPr>
          <a:xfrm>
            <a:off x="2886977" y="3606799"/>
            <a:ext cx="233355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934CADC2-BC1E-4BFE-87C1-27F9CB9F00B6}"/>
              </a:ext>
            </a:extLst>
          </p:cNvPr>
          <p:cNvCxnSpPr/>
          <p:nvPr/>
        </p:nvCxnSpPr>
        <p:spPr>
          <a:xfrm>
            <a:off x="7068257" y="3606799"/>
            <a:ext cx="233355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5178158D-599D-4039-9005-94958228A48E}"/>
              </a:ext>
            </a:extLst>
          </p:cNvPr>
          <p:cNvCxnSpPr>
            <a:cxnSpLocks/>
          </p:cNvCxnSpPr>
          <p:nvPr/>
        </p:nvCxnSpPr>
        <p:spPr>
          <a:xfrm rot="16200000">
            <a:off x="4955599" y="3606799"/>
            <a:ext cx="233355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42772B-96A7-4214-AE07-D3D2BEEDC478}"/>
              </a:ext>
            </a:extLst>
          </p:cNvPr>
          <p:cNvGrpSpPr/>
          <p:nvPr/>
        </p:nvGrpSpPr>
        <p:grpSpPr>
          <a:xfrm>
            <a:off x="2993830" y="895887"/>
            <a:ext cx="2228709" cy="2210242"/>
            <a:chOff x="3319838" y="989067"/>
            <a:chExt cx="2228709" cy="2210242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819CCAF7-2730-45BB-B449-BCC982739228}"/>
                </a:ext>
              </a:extLst>
            </p:cNvPr>
            <p:cNvSpPr/>
            <p:nvPr/>
          </p:nvSpPr>
          <p:spPr>
            <a:xfrm>
              <a:off x="4182731" y="989067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391BEC5-09C0-4046-A338-BA5D1E731FB3}"/>
                </a:ext>
              </a:extLst>
            </p:cNvPr>
            <p:cNvSpPr/>
            <p:nvPr/>
          </p:nvSpPr>
          <p:spPr>
            <a:xfrm>
              <a:off x="5048081" y="1397793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8F08BB30-610B-4102-910D-7DD8C590C4B6}"/>
                </a:ext>
              </a:extLst>
            </p:cNvPr>
            <p:cNvSpPr/>
            <p:nvPr/>
          </p:nvSpPr>
          <p:spPr>
            <a:xfrm>
              <a:off x="5048081" y="2292362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50E85528-38B2-4B89-BB69-59352CE5EBCF}"/>
                </a:ext>
              </a:extLst>
            </p:cNvPr>
            <p:cNvSpPr/>
            <p:nvPr/>
          </p:nvSpPr>
          <p:spPr>
            <a:xfrm>
              <a:off x="4182731" y="2698844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D8576C8-244D-4233-80B4-D1B35AFBD6A3}"/>
                </a:ext>
              </a:extLst>
            </p:cNvPr>
            <p:cNvSpPr/>
            <p:nvPr/>
          </p:nvSpPr>
          <p:spPr>
            <a:xfrm>
              <a:off x="3319838" y="2292360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ED75C2A9-C80F-4ED6-AB08-F31369CCC551}"/>
                </a:ext>
              </a:extLst>
            </p:cNvPr>
            <p:cNvSpPr/>
            <p:nvPr/>
          </p:nvSpPr>
          <p:spPr>
            <a:xfrm>
              <a:off x="3319838" y="1400356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76A5EE07-8237-4F57-A01B-59E54A23760C}"/>
                </a:ext>
              </a:extLst>
            </p:cNvPr>
            <p:cNvSpPr/>
            <p:nvPr/>
          </p:nvSpPr>
          <p:spPr>
            <a:xfrm>
              <a:off x="4262640" y="1069751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02B6F3B4-1E27-460E-B37C-BFA4E3163D4D}"/>
                </a:ext>
              </a:extLst>
            </p:cNvPr>
            <p:cNvSpPr/>
            <p:nvPr/>
          </p:nvSpPr>
          <p:spPr>
            <a:xfrm>
              <a:off x="4338649" y="1145760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1905A6DC-286B-4BFA-ACBE-C11766E83711}"/>
                </a:ext>
              </a:extLst>
            </p:cNvPr>
            <p:cNvSpPr/>
            <p:nvPr/>
          </p:nvSpPr>
          <p:spPr>
            <a:xfrm>
              <a:off x="4262640" y="2779528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9C7CF072-3DD7-430C-9DC6-DABDD5C90605}"/>
                </a:ext>
              </a:extLst>
            </p:cNvPr>
            <p:cNvSpPr/>
            <p:nvPr/>
          </p:nvSpPr>
          <p:spPr>
            <a:xfrm>
              <a:off x="4338649" y="2855536"/>
              <a:ext cx="187075" cy="187075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21812112-62C4-40FB-B024-3E03C3A9550B}"/>
                </a:ext>
              </a:extLst>
            </p:cNvPr>
            <p:cNvSpPr/>
            <p:nvPr/>
          </p:nvSpPr>
          <p:spPr>
            <a:xfrm>
              <a:off x="5127991" y="2373046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7FC07DB-5C58-4423-849C-F1D9065EAE42}"/>
                </a:ext>
              </a:extLst>
            </p:cNvPr>
            <p:cNvSpPr/>
            <p:nvPr/>
          </p:nvSpPr>
          <p:spPr>
            <a:xfrm>
              <a:off x="5127991" y="1478477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8F0C654C-7EA8-4346-9879-780C4566085E}"/>
                </a:ext>
              </a:extLst>
            </p:cNvPr>
            <p:cNvSpPr/>
            <p:nvPr/>
          </p:nvSpPr>
          <p:spPr>
            <a:xfrm>
              <a:off x="3399747" y="2373045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B3D033B1-5BD4-4AD9-B460-97AA582CCCF3}"/>
                </a:ext>
              </a:extLst>
            </p:cNvPr>
            <p:cNvSpPr/>
            <p:nvPr/>
          </p:nvSpPr>
          <p:spPr>
            <a:xfrm>
              <a:off x="3399747" y="148104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91195B1C-68C5-4CCE-89BD-40D220A68510}"/>
                </a:ext>
              </a:extLst>
            </p:cNvPr>
            <p:cNvSpPr/>
            <p:nvPr/>
          </p:nvSpPr>
          <p:spPr>
            <a:xfrm>
              <a:off x="4182731" y="1848025"/>
              <a:ext cx="500466" cy="500465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D85F6514-C537-4ACB-9144-098D4F69B659}"/>
                </a:ext>
              </a:extLst>
            </p:cNvPr>
            <p:cNvSpPr/>
            <p:nvPr/>
          </p:nvSpPr>
          <p:spPr>
            <a:xfrm>
              <a:off x="4262640" y="1928710"/>
              <a:ext cx="339095" cy="33909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8384523-3899-4529-8183-E7A6F2532E44}"/>
                </a:ext>
              </a:extLst>
            </p:cNvPr>
            <p:cNvSpPr/>
            <p:nvPr/>
          </p:nvSpPr>
          <p:spPr>
            <a:xfrm>
              <a:off x="3509632" y="1590040"/>
              <a:ext cx="1849120" cy="1046483"/>
            </a:xfrm>
            <a:custGeom>
              <a:avLst/>
              <a:gdLst>
                <a:gd name="connsiteX0" fmla="*/ 1813560 w 1849120"/>
                <a:gd name="connsiteY0" fmla="*/ 1010920 h 1046483"/>
                <a:gd name="connsiteX1" fmla="*/ 1778000 w 1849120"/>
                <a:gd name="connsiteY1" fmla="*/ 1005840 h 1046483"/>
                <a:gd name="connsiteX2" fmla="*/ 1757680 w 1849120"/>
                <a:gd name="connsiteY2" fmla="*/ 995680 h 1046483"/>
                <a:gd name="connsiteX3" fmla="*/ 1727200 w 1849120"/>
                <a:gd name="connsiteY3" fmla="*/ 985520 h 1046483"/>
                <a:gd name="connsiteX4" fmla="*/ 1696720 w 1849120"/>
                <a:gd name="connsiteY4" fmla="*/ 970280 h 1046483"/>
                <a:gd name="connsiteX5" fmla="*/ 1676400 w 1849120"/>
                <a:gd name="connsiteY5" fmla="*/ 955040 h 1046483"/>
                <a:gd name="connsiteX6" fmla="*/ 1625600 w 1849120"/>
                <a:gd name="connsiteY6" fmla="*/ 939800 h 1046483"/>
                <a:gd name="connsiteX7" fmla="*/ 1595120 w 1849120"/>
                <a:gd name="connsiteY7" fmla="*/ 919480 h 1046483"/>
                <a:gd name="connsiteX8" fmla="*/ 1579880 w 1849120"/>
                <a:gd name="connsiteY8" fmla="*/ 909320 h 1046483"/>
                <a:gd name="connsiteX9" fmla="*/ 1559560 w 1849120"/>
                <a:gd name="connsiteY9" fmla="*/ 904240 h 1046483"/>
                <a:gd name="connsiteX10" fmla="*/ 1544320 w 1849120"/>
                <a:gd name="connsiteY10" fmla="*/ 894080 h 1046483"/>
                <a:gd name="connsiteX11" fmla="*/ 1524000 w 1849120"/>
                <a:gd name="connsiteY11" fmla="*/ 883920 h 1046483"/>
                <a:gd name="connsiteX12" fmla="*/ 1503680 w 1849120"/>
                <a:gd name="connsiteY12" fmla="*/ 868680 h 1046483"/>
                <a:gd name="connsiteX13" fmla="*/ 1488440 w 1849120"/>
                <a:gd name="connsiteY13" fmla="*/ 863600 h 1046483"/>
                <a:gd name="connsiteX14" fmla="*/ 1468120 w 1849120"/>
                <a:gd name="connsiteY14" fmla="*/ 853440 h 1046483"/>
                <a:gd name="connsiteX15" fmla="*/ 1452880 w 1849120"/>
                <a:gd name="connsiteY15" fmla="*/ 848360 h 1046483"/>
                <a:gd name="connsiteX16" fmla="*/ 1402080 w 1849120"/>
                <a:gd name="connsiteY16" fmla="*/ 817880 h 1046483"/>
                <a:gd name="connsiteX17" fmla="*/ 1386840 w 1849120"/>
                <a:gd name="connsiteY17" fmla="*/ 807720 h 1046483"/>
                <a:gd name="connsiteX18" fmla="*/ 1371600 w 1849120"/>
                <a:gd name="connsiteY18" fmla="*/ 802640 h 1046483"/>
                <a:gd name="connsiteX19" fmla="*/ 1351280 w 1849120"/>
                <a:gd name="connsiteY19" fmla="*/ 787400 h 1046483"/>
                <a:gd name="connsiteX20" fmla="*/ 1336040 w 1849120"/>
                <a:gd name="connsiteY20" fmla="*/ 777240 h 1046483"/>
                <a:gd name="connsiteX21" fmla="*/ 1295400 w 1849120"/>
                <a:gd name="connsiteY21" fmla="*/ 746760 h 1046483"/>
                <a:gd name="connsiteX22" fmla="*/ 1270000 w 1849120"/>
                <a:gd name="connsiteY22" fmla="*/ 731520 h 1046483"/>
                <a:gd name="connsiteX23" fmla="*/ 1254760 w 1849120"/>
                <a:gd name="connsiteY23" fmla="*/ 721360 h 1046483"/>
                <a:gd name="connsiteX24" fmla="*/ 1229360 w 1849120"/>
                <a:gd name="connsiteY24" fmla="*/ 711200 h 1046483"/>
                <a:gd name="connsiteX25" fmla="*/ 1214120 w 1849120"/>
                <a:gd name="connsiteY25" fmla="*/ 690880 h 1046483"/>
                <a:gd name="connsiteX26" fmla="*/ 1198880 w 1849120"/>
                <a:gd name="connsiteY26" fmla="*/ 685800 h 1046483"/>
                <a:gd name="connsiteX27" fmla="*/ 1168400 w 1849120"/>
                <a:gd name="connsiteY27" fmla="*/ 670560 h 1046483"/>
                <a:gd name="connsiteX28" fmla="*/ 1153160 w 1849120"/>
                <a:gd name="connsiteY28" fmla="*/ 655320 h 1046483"/>
                <a:gd name="connsiteX29" fmla="*/ 1137920 w 1849120"/>
                <a:gd name="connsiteY29" fmla="*/ 650240 h 1046483"/>
                <a:gd name="connsiteX30" fmla="*/ 1122680 w 1849120"/>
                <a:gd name="connsiteY30" fmla="*/ 640080 h 1046483"/>
                <a:gd name="connsiteX31" fmla="*/ 1102360 w 1849120"/>
                <a:gd name="connsiteY31" fmla="*/ 629920 h 1046483"/>
                <a:gd name="connsiteX32" fmla="*/ 1087120 w 1849120"/>
                <a:gd name="connsiteY32" fmla="*/ 624840 h 1046483"/>
                <a:gd name="connsiteX33" fmla="*/ 1051560 w 1849120"/>
                <a:gd name="connsiteY33" fmla="*/ 599440 h 1046483"/>
                <a:gd name="connsiteX34" fmla="*/ 1036320 w 1849120"/>
                <a:gd name="connsiteY34" fmla="*/ 584200 h 1046483"/>
                <a:gd name="connsiteX35" fmla="*/ 1016000 w 1849120"/>
                <a:gd name="connsiteY35" fmla="*/ 574040 h 1046483"/>
                <a:gd name="connsiteX36" fmla="*/ 1005840 w 1849120"/>
                <a:gd name="connsiteY36" fmla="*/ 558800 h 1046483"/>
                <a:gd name="connsiteX37" fmla="*/ 970280 w 1849120"/>
                <a:gd name="connsiteY37" fmla="*/ 538480 h 1046483"/>
                <a:gd name="connsiteX38" fmla="*/ 939800 w 1849120"/>
                <a:gd name="connsiteY38" fmla="*/ 518160 h 1046483"/>
                <a:gd name="connsiteX39" fmla="*/ 924560 w 1849120"/>
                <a:gd name="connsiteY39" fmla="*/ 513080 h 1046483"/>
                <a:gd name="connsiteX40" fmla="*/ 873760 w 1849120"/>
                <a:gd name="connsiteY40" fmla="*/ 482600 h 1046483"/>
                <a:gd name="connsiteX41" fmla="*/ 843280 w 1849120"/>
                <a:gd name="connsiteY41" fmla="*/ 472440 h 1046483"/>
                <a:gd name="connsiteX42" fmla="*/ 822960 w 1849120"/>
                <a:gd name="connsiteY42" fmla="*/ 462280 h 1046483"/>
                <a:gd name="connsiteX43" fmla="*/ 792480 w 1849120"/>
                <a:gd name="connsiteY43" fmla="*/ 452120 h 1046483"/>
                <a:gd name="connsiteX44" fmla="*/ 777240 w 1849120"/>
                <a:gd name="connsiteY44" fmla="*/ 447040 h 1046483"/>
                <a:gd name="connsiteX45" fmla="*/ 756920 w 1849120"/>
                <a:gd name="connsiteY45" fmla="*/ 436880 h 1046483"/>
                <a:gd name="connsiteX46" fmla="*/ 726440 w 1849120"/>
                <a:gd name="connsiteY46" fmla="*/ 426720 h 1046483"/>
                <a:gd name="connsiteX47" fmla="*/ 711200 w 1849120"/>
                <a:gd name="connsiteY47" fmla="*/ 416560 h 1046483"/>
                <a:gd name="connsiteX48" fmla="*/ 690880 w 1849120"/>
                <a:gd name="connsiteY48" fmla="*/ 411480 h 1046483"/>
                <a:gd name="connsiteX49" fmla="*/ 675640 w 1849120"/>
                <a:gd name="connsiteY49" fmla="*/ 406400 h 1046483"/>
                <a:gd name="connsiteX50" fmla="*/ 655320 w 1849120"/>
                <a:gd name="connsiteY50" fmla="*/ 401320 h 1046483"/>
                <a:gd name="connsiteX51" fmla="*/ 640080 w 1849120"/>
                <a:gd name="connsiteY51" fmla="*/ 396240 h 1046483"/>
                <a:gd name="connsiteX52" fmla="*/ 614680 w 1849120"/>
                <a:gd name="connsiteY52" fmla="*/ 391160 h 1046483"/>
                <a:gd name="connsiteX53" fmla="*/ 599440 w 1849120"/>
                <a:gd name="connsiteY53" fmla="*/ 386080 h 1046483"/>
                <a:gd name="connsiteX54" fmla="*/ 574040 w 1849120"/>
                <a:gd name="connsiteY54" fmla="*/ 381000 h 1046483"/>
                <a:gd name="connsiteX55" fmla="*/ 543560 w 1849120"/>
                <a:gd name="connsiteY55" fmla="*/ 370840 h 1046483"/>
                <a:gd name="connsiteX56" fmla="*/ 528320 w 1849120"/>
                <a:gd name="connsiteY56" fmla="*/ 360680 h 1046483"/>
                <a:gd name="connsiteX57" fmla="*/ 508000 w 1849120"/>
                <a:gd name="connsiteY57" fmla="*/ 355600 h 1046483"/>
                <a:gd name="connsiteX58" fmla="*/ 477520 w 1849120"/>
                <a:gd name="connsiteY58" fmla="*/ 340360 h 1046483"/>
                <a:gd name="connsiteX59" fmla="*/ 462280 w 1849120"/>
                <a:gd name="connsiteY59" fmla="*/ 330200 h 1046483"/>
                <a:gd name="connsiteX60" fmla="*/ 441960 w 1849120"/>
                <a:gd name="connsiteY60" fmla="*/ 320040 h 1046483"/>
                <a:gd name="connsiteX61" fmla="*/ 411480 w 1849120"/>
                <a:gd name="connsiteY61" fmla="*/ 299720 h 1046483"/>
                <a:gd name="connsiteX62" fmla="*/ 386080 w 1849120"/>
                <a:gd name="connsiteY62" fmla="*/ 274320 h 1046483"/>
                <a:gd name="connsiteX63" fmla="*/ 360680 w 1849120"/>
                <a:gd name="connsiteY63" fmla="*/ 248920 h 1046483"/>
                <a:gd name="connsiteX64" fmla="*/ 335280 w 1849120"/>
                <a:gd name="connsiteY64" fmla="*/ 218440 h 1046483"/>
                <a:gd name="connsiteX65" fmla="*/ 320040 w 1849120"/>
                <a:gd name="connsiteY65" fmla="*/ 208280 h 1046483"/>
                <a:gd name="connsiteX66" fmla="*/ 289560 w 1849120"/>
                <a:gd name="connsiteY66" fmla="*/ 182880 h 1046483"/>
                <a:gd name="connsiteX67" fmla="*/ 264160 w 1849120"/>
                <a:gd name="connsiteY67" fmla="*/ 162560 h 1046483"/>
                <a:gd name="connsiteX68" fmla="*/ 248920 w 1849120"/>
                <a:gd name="connsiteY68" fmla="*/ 147320 h 1046483"/>
                <a:gd name="connsiteX69" fmla="*/ 218440 w 1849120"/>
                <a:gd name="connsiteY69" fmla="*/ 127000 h 1046483"/>
                <a:gd name="connsiteX70" fmla="*/ 203200 w 1849120"/>
                <a:gd name="connsiteY70" fmla="*/ 116840 h 1046483"/>
                <a:gd name="connsiteX71" fmla="*/ 182880 w 1849120"/>
                <a:gd name="connsiteY71" fmla="*/ 111760 h 1046483"/>
                <a:gd name="connsiteX72" fmla="*/ 137160 w 1849120"/>
                <a:gd name="connsiteY72" fmla="*/ 91440 h 1046483"/>
                <a:gd name="connsiteX73" fmla="*/ 116840 w 1849120"/>
                <a:gd name="connsiteY73" fmla="*/ 81280 h 1046483"/>
                <a:gd name="connsiteX74" fmla="*/ 96520 w 1849120"/>
                <a:gd name="connsiteY74" fmla="*/ 76200 h 1046483"/>
                <a:gd name="connsiteX75" fmla="*/ 66040 w 1849120"/>
                <a:gd name="connsiteY75" fmla="*/ 66040 h 1046483"/>
                <a:gd name="connsiteX76" fmla="*/ 30480 w 1849120"/>
                <a:gd name="connsiteY76" fmla="*/ 55880 h 1046483"/>
                <a:gd name="connsiteX77" fmla="*/ 0 w 1849120"/>
                <a:gd name="connsiteY77" fmla="*/ 45720 h 1046483"/>
                <a:gd name="connsiteX78" fmla="*/ 35560 w 1849120"/>
                <a:gd name="connsiteY78" fmla="*/ 30480 h 1046483"/>
                <a:gd name="connsiteX79" fmla="*/ 81280 w 1849120"/>
                <a:gd name="connsiteY79" fmla="*/ 25400 h 1046483"/>
                <a:gd name="connsiteX80" fmla="*/ 121920 w 1849120"/>
                <a:gd name="connsiteY80" fmla="*/ 20320 h 1046483"/>
                <a:gd name="connsiteX81" fmla="*/ 203200 w 1849120"/>
                <a:gd name="connsiteY81" fmla="*/ 15240 h 1046483"/>
                <a:gd name="connsiteX82" fmla="*/ 264160 w 1849120"/>
                <a:gd name="connsiteY82" fmla="*/ 10160 h 1046483"/>
                <a:gd name="connsiteX83" fmla="*/ 675640 w 1849120"/>
                <a:gd name="connsiteY83" fmla="*/ 5080 h 1046483"/>
                <a:gd name="connsiteX84" fmla="*/ 1397000 w 1849120"/>
                <a:gd name="connsiteY84" fmla="*/ 0 h 1046483"/>
                <a:gd name="connsiteX85" fmla="*/ 1747520 w 1849120"/>
                <a:gd name="connsiteY85" fmla="*/ 5080 h 1046483"/>
                <a:gd name="connsiteX86" fmla="*/ 1849120 w 1849120"/>
                <a:gd name="connsiteY86" fmla="*/ 20320 h 1046483"/>
                <a:gd name="connsiteX87" fmla="*/ 1833880 w 1849120"/>
                <a:gd name="connsiteY87" fmla="*/ 35560 h 1046483"/>
                <a:gd name="connsiteX88" fmla="*/ 1772920 w 1849120"/>
                <a:gd name="connsiteY88" fmla="*/ 50800 h 1046483"/>
                <a:gd name="connsiteX89" fmla="*/ 1752600 w 1849120"/>
                <a:gd name="connsiteY89" fmla="*/ 60960 h 1046483"/>
                <a:gd name="connsiteX90" fmla="*/ 1722120 w 1849120"/>
                <a:gd name="connsiteY90" fmla="*/ 71120 h 1046483"/>
                <a:gd name="connsiteX91" fmla="*/ 1701800 w 1849120"/>
                <a:gd name="connsiteY91" fmla="*/ 86360 h 1046483"/>
                <a:gd name="connsiteX92" fmla="*/ 1671320 w 1849120"/>
                <a:gd name="connsiteY92" fmla="*/ 96520 h 1046483"/>
                <a:gd name="connsiteX93" fmla="*/ 1625600 w 1849120"/>
                <a:gd name="connsiteY93" fmla="*/ 111760 h 1046483"/>
                <a:gd name="connsiteX94" fmla="*/ 1610360 w 1849120"/>
                <a:gd name="connsiteY94" fmla="*/ 116840 h 1046483"/>
                <a:gd name="connsiteX95" fmla="*/ 1590040 w 1849120"/>
                <a:gd name="connsiteY95" fmla="*/ 121920 h 1046483"/>
                <a:gd name="connsiteX96" fmla="*/ 1564640 w 1849120"/>
                <a:gd name="connsiteY96" fmla="*/ 137160 h 1046483"/>
                <a:gd name="connsiteX97" fmla="*/ 1544320 w 1849120"/>
                <a:gd name="connsiteY97" fmla="*/ 142240 h 1046483"/>
                <a:gd name="connsiteX98" fmla="*/ 1529080 w 1849120"/>
                <a:gd name="connsiteY98" fmla="*/ 147320 h 1046483"/>
                <a:gd name="connsiteX99" fmla="*/ 1478280 w 1849120"/>
                <a:gd name="connsiteY99" fmla="*/ 167640 h 1046483"/>
                <a:gd name="connsiteX100" fmla="*/ 1457960 w 1849120"/>
                <a:gd name="connsiteY100" fmla="*/ 172720 h 1046483"/>
                <a:gd name="connsiteX101" fmla="*/ 1407160 w 1849120"/>
                <a:gd name="connsiteY101" fmla="*/ 198120 h 1046483"/>
                <a:gd name="connsiteX102" fmla="*/ 1376680 w 1849120"/>
                <a:gd name="connsiteY102" fmla="*/ 208280 h 1046483"/>
                <a:gd name="connsiteX103" fmla="*/ 1351280 w 1849120"/>
                <a:gd name="connsiteY103" fmla="*/ 218440 h 1046483"/>
                <a:gd name="connsiteX104" fmla="*/ 1305560 w 1849120"/>
                <a:gd name="connsiteY104" fmla="*/ 228600 h 1046483"/>
                <a:gd name="connsiteX105" fmla="*/ 1285240 w 1849120"/>
                <a:gd name="connsiteY105" fmla="*/ 233680 h 1046483"/>
                <a:gd name="connsiteX106" fmla="*/ 1264920 w 1849120"/>
                <a:gd name="connsiteY106" fmla="*/ 243840 h 1046483"/>
                <a:gd name="connsiteX107" fmla="*/ 1249680 w 1849120"/>
                <a:gd name="connsiteY107" fmla="*/ 248920 h 1046483"/>
                <a:gd name="connsiteX108" fmla="*/ 1229360 w 1849120"/>
                <a:gd name="connsiteY108" fmla="*/ 259080 h 1046483"/>
                <a:gd name="connsiteX109" fmla="*/ 1214120 w 1849120"/>
                <a:gd name="connsiteY109" fmla="*/ 264160 h 1046483"/>
                <a:gd name="connsiteX110" fmla="*/ 1183640 w 1849120"/>
                <a:gd name="connsiteY110" fmla="*/ 279400 h 1046483"/>
                <a:gd name="connsiteX111" fmla="*/ 1148080 w 1849120"/>
                <a:gd name="connsiteY111" fmla="*/ 299720 h 1046483"/>
                <a:gd name="connsiteX112" fmla="*/ 1112520 w 1849120"/>
                <a:gd name="connsiteY112" fmla="*/ 330200 h 1046483"/>
                <a:gd name="connsiteX113" fmla="*/ 1071880 w 1849120"/>
                <a:gd name="connsiteY113" fmla="*/ 360680 h 1046483"/>
                <a:gd name="connsiteX114" fmla="*/ 1041400 w 1849120"/>
                <a:gd name="connsiteY114" fmla="*/ 386080 h 1046483"/>
                <a:gd name="connsiteX115" fmla="*/ 1021080 w 1849120"/>
                <a:gd name="connsiteY115" fmla="*/ 411480 h 1046483"/>
                <a:gd name="connsiteX116" fmla="*/ 995680 w 1849120"/>
                <a:gd name="connsiteY116" fmla="*/ 457200 h 1046483"/>
                <a:gd name="connsiteX117" fmla="*/ 980440 w 1849120"/>
                <a:gd name="connsiteY117" fmla="*/ 472440 h 1046483"/>
                <a:gd name="connsiteX118" fmla="*/ 970280 w 1849120"/>
                <a:gd name="connsiteY118" fmla="*/ 492760 h 1046483"/>
                <a:gd name="connsiteX119" fmla="*/ 949960 w 1849120"/>
                <a:gd name="connsiteY119" fmla="*/ 513080 h 1046483"/>
                <a:gd name="connsiteX120" fmla="*/ 939800 w 1849120"/>
                <a:gd name="connsiteY120" fmla="*/ 528320 h 1046483"/>
                <a:gd name="connsiteX121" fmla="*/ 924560 w 1849120"/>
                <a:gd name="connsiteY121" fmla="*/ 543560 h 1046483"/>
                <a:gd name="connsiteX122" fmla="*/ 909320 w 1849120"/>
                <a:gd name="connsiteY122" fmla="*/ 553720 h 1046483"/>
                <a:gd name="connsiteX123" fmla="*/ 878840 w 1849120"/>
                <a:gd name="connsiteY123" fmla="*/ 594360 h 1046483"/>
                <a:gd name="connsiteX124" fmla="*/ 843280 w 1849120"/>
                <a:gd name="connsiteY124" fmla="*/ 619760 h 1046483"/>
                <a:gd name="connsiteX125" fmla="*/ 822960 w 1849120"/>
                <a:gd name="connsiteY125" fmla="*/ 635000 h 1046483"/>
                <a:gd name="connsiteX126" fmla="*/ 807720 w 1849120"/>
                <a:gd name="connsiteY126" fmla="*/ 640080 h 1046483"/>
                <a:gd name="connsiteX127" fmla="*/ 792480 w 1849120"/>
                <a:gd name="connsiteY127" fmla="*/ 650240 h 1046483"/>
                <a:gd name="connsiteX128" fmla="*/ 751840 w 1849120"/>
                <a:gd name="connsiteY128" fmla="*/ 670560 h 1046483"/>
                <a:gd name="connsiteX129" fmla="*/ 731520 w 1849120"/>
                <a:gd name="connsiteY129" fmla="*/ 680720 h 1046483"/>
                <a:gd name="connsiteX130" fmla="*/ 706120 w 1849120"/>
                <a:gd name="connsiteY130" fmla="*/ 711200 h 1046483"/>
                <a:gd name="connsiteX131" fmla="*/ 685800 w 1849120"/>
                <a:gd name="connsiteY131" fmla="*/ 721360 h 1046483"/>
                <a:gd name="connsiteX132" fmla="*/ 655320 w 1849120"/>
                <a:gd name="connsiteY132" fmla="*/ 741680 h 1046483"/>
                <a:gd name="connsiteX133" fmla="*/ 635000 w 1849120"/>
                <a:gd name="connsiteY133" fmla="*/ 756920 h 1046483"/>
                <a:gd name="connsiteX134" fmla="*/ 563880 w 1849120"/>
                <a:gd name="connsiteY134" fmla="*/ 797560 h 1046483"/>
                <a:gd name="connsiteX135" fmla="*/ 543560 w 1849120"/>
                <a:gd name="connsiteY135" fmla="*/ 807720 h 1046483"/>
                <a:gd name="connsiteX136" fmla="*/ 528320 w 1849120"/>
                <a:gd name="connsiteY136" fmla="*/ 812800 h 1046483"/>
                <a:gd name="connsiteX137" fmla="*/ 487680 w 1849120"/>
                <a:gd name="connsiteY137" fmla="*/ 833120 h 1046483"/>
                <a:gd name="connsiteX138" fmla="*/ 472440 w 1849120"/>
                <a:gd name="connsiteY138" fmla="*/ 843280 h 1046483"/>
                <a:gd name="connsiteX139" fmla="*/ 447040 w 1849120"/>
                <a:gd name="connsiteY139" fmla="*/ 848360 h 1046483"/>
                <a:gd name="connsiteX140" fmla="*/ 431800 w 1849120"/>
                <a:gd name="connsiteY140" fmla="*/ 858520 h 1046483"/>
                <a:gd name="connsiteX141" fmla="*/ 411480 w 1849120"/>
                <a:gd name="connsiteY141" fmla="*/ 873760 h 1046483"/>
                <a:gd name="connsiteX142" fmla="*/ 375920 w 1849120"/>
                <a:gd name="connsiteY142" fmla="*/ 889000 h 1046483"/>
                <a:gd name="connsiteX143" fmla="*/ 360680 w 1849120"/>
                <a:gd name="connsiteY143" fmla="*/ 904240 h 1046483"/>
                <a:gd name="connsiteX144" fmla="*/ 325120 w 1849120"/>
                <a:gd name="connsiteY144" fmla="*/ 919480 h 1046483"/>
                <a:gd name="connsiteX145" fmla="*/ 309880 w 1849120"/>
                <a:gd name="connsiteY145" fmla="*/ 929640 h 1046483"/>
                <a:gd name="connsiteX146" fmla="*/ 269240 w 1849120"/>
                <a:gd name="connsiteY146" fmla="*/ 949960 h 1046483"/>
                <a:gd name="connsiteX147" fmla="*/ 254000 w 1849120"/>
                <a:gd name="connsiteY147" fmla="*/ 955040 h 1046483"/>
                <a:gd name="connsiteX148" fmla="*/ 233680 w 1849120"/>
                <a:gd name="connsiteY148" fmla="*/ 965200 h 1046483"/>
                <a:gd name="connsiteX149" fmla="*/ 203200 w 1849120"/>
                <a:gd name="connsiteY149" fmla="*/ 975360 h 1046483"/>
                <a:gd name="connsiteX150" fmla="*/ 167640 w 1849120"/>
                <a:gd name="connsiteY150" fmla="*/ 985520 h 1046483"/>
                <a:gd name="connsiteX151" fmla="*/ 152400 w 1849120"/>
                <a:gd name="connsiteY151" fmla="*/ 995680 h 1046483"/>
                <a:gd name="connsiteX152" fmla="*/ 137160 w 1849120"/>
                <a:gd name="connsiteY152" fmla="*/ 1000760 h 1046483"/>
                <a:gd name="connsiteX153" fmla="*/ 121920 w 1849120"/>
                <a:gd name="connsiteY153" fmla="*/ 1010920 h 1046483"/>
                <a:gd name="connsiteX154" fmla="*/ 91440 w 1849120"/>
                <a:gd name="connsiteY154" fmla="*/ 1021080 h 1046483"/>
                <a:gd name="connsiteX155" fmla="*/ 76200 w 1849120"/>
                <a:gd name="connsiteY155" fmla="*/ 1026160 h 1046483"/>
                <a:gd name="connsiteX156" fmla="*/ 60960 w 1849120"/>
                <a:gd name="connsiteY156" fmla="*/ 1041400 h 1046483"/>
                <a:gd name="connsiteX157" fmla="*/ 30480 w 1849120"/>
                <a:gd name="connsiteY157" fmla="*/ 1046480 h 104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849120" h="1046483">
                  <a:moveTo>
                    <a:pt x="1813560" y="1010920"/>
                  </a:moveTo>
                  <a:cubicBezTo>
                    <a:pt x="1801707" y="1009227"/>
                    <a:pt x="1789552" y="1008990"/>
                    <a:pt x="1778000" y="1005840"/>
                  </a:cubicBezTo>
                  <a:cubicBezTo>
                    <a:pt x="1770694" y="1003847"/>
                    <a:pt x="1764711" y="998492"/>
                    <a:pt x="1757680" y="995680"/>
                  </a:cubicBezTo>
                  <a:cubicBezTo>
                    <a:pt x="1747736" y="991703"/>
                    <a:pt x="1736111" y="991461"/>
                    <a:pt x="1727200" y="985520"/>
                  </a:cubicBezTo>
                  <a:cubicBezTo>
                    <a:pt x="1707505" y="972390"/>
                    <a:pt x="1717752" y="977291"/>
                    <a:pt x="1696720" y="970280"/>
                  </a:cubicBezTo>
                  <a:cubicBezTo>
                    <a:pt x="1689947" y="965200"/>
                    <a:pt x="1683973" y="958826"/>
                    <a:pt x="1676400" y="955040"/>
                  </a:cubicBezTo>
                  <a:cubicBezTo>
                    <a:pt x="1664032" y="948856"/>
                    <a:pt x="1640184" y="943446"/>
                    <a:pt x="1625600" y="939800"/>
                  </a:cubicBezTo>
                  <a:lnTo>
                    <a:pt x="1595120" y="919480"/>
                  </a:lnTo>
                  <a:cubicBezTo>
                    <a:pt x="1590040" y="916093"/>
                    <a:pt x="1585803" y="910801"/>
                    <a:pt x="1579880" y="909320"/>
                  </a:cubicBezTo>
                  <a:lnTo>
                    <a:pt x="1559560" y="904240"/>
                  </a:lnTo>
                  <a:cubicBezTo>
                    <a:pt x="1554480" y="900853"/>
                    <a:pt x="1549621" y="897109"/>
                    <a:pt x="1544320" y="894080"/>
                  </a:cubicBezTo>
                  <a:cubicBezTo>
                    <a:pt x="1537745" y="890323"/>
                    <a:pt x="1530422" y="887934"/>
                    <a:pt x="1524000" y="883920"/>
                  </a:cubicBezTo>
                  <a:cubicBezTo>
                    <a:pt x="1516820" y="879433"/>
                    <a:pt x="1511031" y="872881"/>
                    <a:pt x="1503680" y="868680"/>
                  </a:cubicBezTo>
                  <a:cubicBezTo>
                    <a:pt x="1499031" y="866023"/>
                    <a:pt x="1493362" y="865709"/>
                    <a:pt x="1488440" y="863600"/>
                  </a:cubicBezTo>
                  <a:cubicBezTo>
                    <a:pt x="1481479" y="860617"/>
                    <a:pt x="1475081" y="856423"/>
                    <a:pt x="1468120" y="853440"/>
                  </a:cubicBezTo>
                  <a:cubicBezTo>
                    <a:pt x="1463198" y="851331"/>
                    <a:pt x="1457595" y="850899"/>
                    <a:pt x="1452880" y="848360"/>
                  </a:cubicBezTo>
                  <a:cubicBezTo>
                    <a:pt x="1435493" y="838998"/>
                    <a:pt x="1418511" y="828834"/>
                    <a:pt x="1402080" y="817880"/>
                  </a:cubicBezTo>
                  <a:cubicBezTo>
                    <a:pt x="1397000" y="814493"/>
                    <a:pt x="1392301" y="810450"/>
                    <a:pt x="1386840" y="807720"/>
                  </a:cubicBezTo>
                  <a:cubicBezTo>
                    <a:pt x="1382051" y="805325"/>
                    <a:pt x="1376680" y="804333"/>
                    <a:pt x="1371600" y="802640"/>
                  </a:cubicBezTo>
                  <a:cubicBezTo>
                    <a:pt x="1364827" y="797560"/>
                    <a:pt x="1358170" y="792321"/>
                    <a:pt x="1351280" y="787400"/>
                  </a:cubicBezTo>
                  <a:cubicBezTo>
                    <a:pt x="1346312" y="783851"/>
                    <a:pt x="1340978" y="780831"/>
                    <a:pt x="1336040" y="777240"/>
                  </a:cubicBezTo>
                  <a:cubicBezTo>
                    <a:pt x="1322345" y="767280"/>
                    <a:pt x="1309920" y="755472"/>
                    <a:pt x="1295400" y="746760"/>
                  </a:cubicBezTo>
                  <a:cubicBezTo>
                    <a:pt x="1286933" y="741680"/>
                    <a:pt x="1278373" y="736753"/>
                    <a:pt x="1270000" y="731520"/>
                  </a:cubicBezTo>
                  <a:cubicBezTo>
                    <a:pt x="1264823" y="728284"/>
                    <a:pt x="1260221" y="724090"/>
                    <a:pt x="1254760" y="721360"/>
                  </a:cubicBezTo>
                  <a:cubicBezTo>
                    <a:pt x="1246604" y="717282"/>
                    <a:pt x="1237827" y="714587"/>
                    <a:pt x="1229360" y="711200"/>
                  </a:cubicBezTo>
                  <a:cubicBezTo>
                    <a:pt x="1224280" y="704427"/>
                    <a:pt x="1220624" y="696300"/>
                    <a:pt x="1214120" y="690880"/>
                  </a:cubicBezTo>
                  <a:cubicBezTo>
                    <a:pt x="1210006" y="687452"/>
                    <a:pt x="1203669" y="688195"/>
                    <a:pt x="1198880" y="685800"/>
                  </a:cubicBezTo>
                  <a:cubicBezTo>
                    <a:pt x="1159489" y="666105"/>
                    <a:pt x="1206706" y="683329"/>
                    <a:pt x="1168400" y="670560"/>
                  </a:cubicBezTo>
                  <a:cubicBezTo>
                    <a:pt x="1163320" y="665480"/>
                    <a:pt x="1159138" y="659305"/>
                    <a:pt x="1153160" y="655320"/>
                  </a:cubicBezTo>
                  <a:cubicBezTo>
                    <a:pt x="1148705" y="652350"/>
                    <a:pt x="1142709" y="652635"/>
                    <a:pt x="1137920" y="650240"/>
                  </a:cubicBezTo>
                  <a:cubicBezTo>
                    <a:pt x="1132459" y="647510"/>
                    <a:pt x="1127981" y="643109"/>
                    <a:pt x="1122680" y="640080"/>
                  </a:cubicBezTo>
                  <a:cubicBezTo>
                    <a:pt x="1116105" y="636323"/>
                    <a:pt x="1109321" y="632903"/>
                    <a:pt x="1102360" y="629920"/>
                  </a:cubicBezTo>
                  <a:cubicBezTo>
                    <a:pt x="1097438" y="627811"/>
                    <a:pt x="1091909" y="627235"/>
                    <a:pt x="1087120" y="624840"/>
                  </a:cubicBezTo>
                  <a:cubicBezTo>
                    <a:pt x="1080687" y="621624"/>
                    <a:pt x="1054781" y="602201"/>
                    <a:pt x="1051560" y="599440"/>
                  </a:cubicBezTo>
                  <a:cubicBezTo>
                    <a:pt x="1046105" y="594765"/>
                    <a:pt x="1042166" y="588376"/>
                    <a:pt x="1036320" y="584200"/>
                  </a:cubicBezTo>
                  <a:cubicBezTo>
                    <a:pt x="1030158" y="579798"/>
                    <a:pt x="1022773" y="577427"/>
                    <a:pt x="1016000" y="574040"/>
                  </a:cubicBezTo>
                  <a:cubicBezTo>
                    <a:pt x="1012613" y="568960"/>
                    <a:pt x="1010157" y="563117"/>
                    <a:pt x="1005840" y="558800"/>
                  </a:cubicBezTo>
                  <a:cubicBezTo>
                    <a:pt x="997054" y="550014"/>
                    <a:pt x="980241" y="544456"/>
                    <a:pt x="970280" y="538480"/>
                  </a:cubicBezTo>
                  <a:cubicBezTo>
                    <a:pt x="959809" y="532198"/>
                    <a:pt x="951384" y="522021"/>
                    <a:pt x="939800" y="518160"/>
                  </a:cubicBezTo>
                  <a:cubicBezTo>
                    <a:pt x="934720" y="516467"/>
                    <a:pt x="929241" y="515681"/>
                    <a:pt x="924560" y="513080"/>
                  </a:cubicBezTo>
                  <a:cubicBezTo>
                    <a:pt x="893891" y="496042"/>
                    <a:pt x="901211" y="493580"/>
                    <a:pt x="873760" y="482600"/>
                  </a:cubicBezTo>
                  <a:cubicBezTo>
                    <a:pt x="863816" y="478623"/>
                    <a:pt x="852859" y="477229"/>
                    <a:pt x="843280" y="472440"/>
                  </a:cubicBezTo>
                  <a:cubicBezTo>
                    <a:pt x="836507" y="469053"/>
                    <a:pt x="829991" y="465092"/>
                    <a:pt x="822960" y="462280"/>
                  </a:cubicBezTo>
                  <a:cubicBezTo>
                    <a:pt x="813016" y="458303"/>
                    <a:pt x="802640" y="455507"/>
                    <a:pt x="792480" y="452120"/>
                  </a:cubicBezTo>
                  <a:cubicBezTo>
                    <a:pt x="787400" y="450427"/>
                    <a:pt x="782029" y="449435"/>
                    <a:pt x="777240" y="447040"/>
                  </a:cubicBezTo>
                  <a:cubicBezTo>
                    <a:pt x="770467" y="443653"/>
                    <a:pt x="763951" y="439692"/>
                    <a:pt x="756920" y="436880"/>
                  </a:cubicBezTo>
                  <a:cubicBezTo>
                    <a:pt x="746976" y="432903"/>
                    <a:pt x="735351" y="432661"/>
                    <a:pt x="726440" y="426720"/>
                  </a:cubicBezTo>
                  <a:cubicBezTo>
                    <a:pt x="721360" y="423333"/>
                    <a:pt x="716812" y="418965"/>
                    <a:pt x="711200" y="416560"/>
                  </a:cubicBezTo>
                  <a:cubicBezTo>
                    <a:pt x="704783" y="413810"/>
                    <a:pt x="697593" y="413398"/>
                    <a:pt x="690880" y="411480"/>
                  </a:cubicBezTo>
                  <a:cubicBezTo>
                    <a:pt x="685731" y="410009"/>
                    <a:pt x="680789" y="407871"/>
                    <a:pt x="675640" y="406400"/>
                  </a:cubicBezTo>
                  <a:cubicBezTo>
                    <a:pt x="668927" y="404482"/>
                    <a:pt x="662033" y="403238"/>
                    <a:pt x="655320" y="401320"/>
                  </a:cubicBezTo>
                  <a:cubicBezTo>
                    <a:pt x="650171" y="399849"/>
                    <a:pt x="645275" y="397539"/>
                    <a:pt x="640080" y="396240"/>
                  </a:cubicBezTo>
                  <a:cubicBezTo>
                    <a:pt x="631703" y="394146"/>
                    <a:pt x="623057" y="393254"/>
                    <a:pt x="614680" y="391160"/>
                  </a:cubicBezTo>
                  <a:cubicBezTo>
                    <a:pt x="609485" y="389861"/>
                    <a:pt x="604635" y="387379"/>
                    <a:pt x="599440" y="386080"/>
                  </a:cubicBezTo>
                  <a:cubicBezTo>
                    <a:pt x="591063" y="383986"/>
                    <a:pt x="582370" y="383272"/>
                    <a:pt x="574040" y="381000"/>
                  </a:cubicBezTo>
                  <a:cubicBezTo>
                    <a:pt x="563708" y="378182"/>
                    <a:pt x="552471" y="376781"/>
                    <a:pt x="543560" y="370840"/>
                  </a:cubicBezTo>
                  <a:cubicBezTo>
                    <a:pt x="538480" y="367453"/>
                    <a:pt x="533932" y="363085"/>
                    <a:pt x="528320" y="360680"/>
                  </a:cubicBezTo>
                  <a:cubicBezTo>
                    <a:pt x="521903" y="357930"/>
                    <a:pt x="514773" y="357293"/>
                    <a:pt x="508000" y="355600"/>
                  </a:cubicBezTo>
                  <a:cubicBezTo>
                    <a:pt x="464324" y="326483"/>
                    <a:pt x="519584" y="361392"/>
                    <a:pt x="477520" y="340360"/>
                  </a:cubicBezTo>
                  <a:cubicBezTo>
                    <a:pt x="472059" y="337630"/>
                    <a:pt x="467581" y="333229"/>
                    <a:pt x="462280" y="330200"/>
                  </a:cubicBezTo>
                  <a:cubicBezTo>
                    <a:pt x="455705" y="326443"/>
                    <a:pt x="448454" y="323936"/>
                    <a:pt x="441960" y="320040"/>
                  </a:cubicBezTo>
                  <a:cubicBezTo>
                    <a:pt x="431489" y="313758"/>
                    <a:pt x="411480" y="299720"/>
                    <a:pt x="411480" y="299720"/>
                  </a:cubicBezTo>
                  <a:cubicBezTo>
                    <a:pt x="384387" y="259080"/>
                    <a:pt x="419947" y="308187"/>
                    <a:pt x="386080" y="274320"/>
                  </a:cubicBezTo>
                  <a:cubicBezTo>
                    <a:pt x="352213" y="240453"/>
                    <a:pt x="401320" y="276013"/>
                    <a:pt x="360680" y="248920"/>
                  </a:cubicBezTo>
                  <a:cubicBezTo>
                    <a:pt x="350690" y="233935"/>
                    <a:pt x="349948" y="230663"/>
                    <a:pt x="335280" y="218440"/>
                  </a:cubicBezTo>
                  <a:cubicBezTo>
                    <a:pt x="330590" y="214531"/>
                    <a:pt x="324730" y="212189"/>
                    <a:pt x="320040" y="208280"/>
                  </a:cubicBezTo>
                  <a:cubicBezTo>
                    <a:pt x="280926" y="175685"/>
                    <a:pt x="327398" y="208105"/>
                    <a:pt x="289560" y="182880"/>
                  </a:cubicBezTo>
                  <a:cubicBezTo>
                    <a:pt x="266838" y="148796"/>
                    <a:pt x="293605" y="182190"/>
                    <a:pt x="264160" y="162560"/>
                  </a:cubicBezTo>
                  <a:cubicBezTo>
                    <a:pt x="258182" y="158575"/>
                    <a:pt x="254591" y="151731"/>
                    <a:pt x="248920" y="147320"/>
                  </a:cubicBezTo>
                  <a:cubicBezTo>
                    <a:pt x="239281" y="139823"/>
                    <a:pt x="228600" y="133773"/>
                    <a:pt x="218440" y="127000"/>
                  </a:cubicBezTo>
                  <a:cubicBezTo>
                    <a:pt x="213360" y="123613"/>
                    <a:pt x="209123" y="118321"/>
                    <a:pt x="203200" y="116840"/>
                  </a:cubicBezTo>
                  <a:lnTo>
                    <a:pt x="182880" y="111760"/>
                  </a:lnTo>
                  <a:cubicBezTo>
                    <a:pt x="138051" y="81874"/>
                    <a:pt x="209704" y="127712"/>
                    <a:pt x="137160" y="91440"/>
                  </a:cubicBezTo>
                  <a:cubicBezTo>
                    <a:pt x="130387" y="88053"/>
                    <a:pt x="123931" y="83939"/>
                    <a:pt x="116840" y="81280"/>
                  </a:cubicBezTo>
                  <a:cubicBezTo>
                    <a:pt x="110303" y="78829"/>
                    <a:pt x="103207" y="78206"/>
                    <a:pt x="96520" y="76200"/>
                  </a:cubicBezTo>
                  <a:cubicBezTo>
                    <a:pt x="86262" y="73123"/>
                    <a:pt x="76200" y="69427"/>
                    <a:pt x="66040" y="66040"/>
                  </a:cubicBezTo>
                  <a:cubicBezTo>
                    <a:pt x="14823" y="48968"/>
                    <a:pt x="94267" y="75016"/>
                    <a:pt x="30480" y="55880"/>
                  </a:cubicBezTo>
                  <a:cubicBezTo>
                    <a:pt x="20222" y="52803"/>
                    <a:pt x="0" y="45720"/>
                    <a:pt x="0" y="45720"/>
                  </a:cubicBezTo>
                  <a:cubicBezTo>
                    <a:pt x="9253" y="41093"/>
                    <a:pt x="24348" y="32349"/>
                    <a:pt x="35560" y="30480"/>
                  </a:cubicBezTo>
                  <a:cubicBezTo>
                    <a:pt x="50685" y="27959"/>
                    <a:pt x="66051" y="27192"/>
                    <a:pt x="81280" y="25400"/>
                  </a:cubicBezTo>
                  <a:cubicBezTo>
                    <a:pt x="94839" y="23805"/>
                    <a:pt x="108315" y="21454"/>
                    <a:pt x="121920" y="20320"/>
                  </a:cubicBezTo>
                  <a:cubicBezTo>
                    <a:pt x="148972" y="18066"/>
                    <a:pt x="176123" y="17174"/>
                    <a:pt x="203200" y="15240"/>
                  </a:cubicBezTo>
                  <a:cubicBezTo>
                    <a:pt x="223539" y="13787"/>
                    <a:pt x="243774" y="10598"/>
                    <a:pt x="264160" y="10160"/>
                  </a:cubicBezTo>
                  <a:lnTo>
                    <a:pt x="675640" y="5080"/>
                  </a:lnTo>
                  <a:lnTo>
                    <a:pt x="1397000" y="0"/>
                  </a:lnTo>
                  <a:cubicBezTo>
                    <a:pt x="1513840" y="1693"/>
                    <a:pt x="1630744" y="859"/>
                    <a:pt x="1747520" y="5080"/>
                  </a:cubicBezTo>
                  <a:cubicBezTo>
                    <a:pt x="1762354" y="5616"/>
                    <a:pt x="1823614" y="16069"/>
                    <a:pt x="1849120" y="20320"/>
                  </a:cubicBezTo>
                  <a:cubicBezTo>
                    <a:pt x="1844040" y="25400"/>
                    <a:pt x="1839972" y="31752"/>
                    <a:pt x="1833880" y="35560"/>
                  </a:cubicBezTo>
                  <a:cubicBezTo>
                    <a:pt x="1814404" y="47732"/>
                    <a:pt x="1795131" y="47627"/>
                    <a:pt x="1772920" y="50800"/>
                  </a:cubicBezTo>
                  <a:cubicBezTo>
                    <a:pt x="1766147" y="54187"/>
                    <a:pt x="1759631" y="58148"/>
                    <a:pt x="1752600" y="60960"/>
                  </a:cubicBezTo>
                  <a:cubicBezTo>
                    <a:pt x="1742656" y="64937"/>
                    <a:pt x="1722120" y="71120"/>
                    <a:pt x="1722120" y="71120"/>
                  </a:cubicBezTo>
                  <a:cubicBezTo>
                    <a:pt x="1715347" y="76200"/>
                    <a:pt x="1709373" y="82574"/>
                    <a:pt x="1701800" y="86360"/>
                  </a:cubicBezTo>
                  <a:cubicBezTo>
                    <a:pt x="1692221" y="91149"/>
                    <a:pt x="1681480" y="93133"/>
                    <a:pt x="1671320" y="96520"/>
                  </a:cubicBezTo>
                  <a:lnTo>
                    <a:pt x="1625600" y="111760"/>
                  </a:lnTo>
                  <a:cubicBezTo>
                    <a:pt x="1620520" y="113453"/>
                    <a:pt x="1615555" y="115541"/>
                    <a:pt x="1610360" y="116840"/>
                  </a:cubicBezTo>
                  <a:lnTo>
                    <a:pt x="1590040" y="121920"/>
                  </a:lnTo>
                  <a:cubicBezTo>
                    <a:pt x="1581573" y="127000"/>
                    <a:pt x="1573663" y="133150"/>
                    <a:pt x="1564640" y="137160"/>
                  </a:cubicBezTo>
                  <a:cubicBezTo>
                    <a:pt x="1558260" y="139996"/>
                    <a:pt x="1551033" y="140322"/>
                    <a:pt x="1544320" y="142240"/>
                  </a:cubicBezTo>
                  <a:cubicBezTo>
                    <a:pt x="1539171" y="143711"/>
                    <a:pt x="1534002" y="145211"/>
                    <a:pt x="1529080" y="147320"/>
                  </a:cubicBezTo>
                  <a:cubicBezTo>
                    <a:pt x="1489475" y="164293"/>
                    <a:pt x="1529670" y="152223"/>
                    <a:pt x="1478280" y="167640"/>
                  </a:cubicBezTo>
                  <a:cubicBezTo>
                    <a:pt x="1471593" y="169646"/>
                    <a:pt x="1464377" y="169970"/>
                    <a:pt x="1457960" y="172720"/>
                  </a:cubicBezTo>
                  <a:cubicBezTo>
                    <a:pt x="1440559" y="180178"/>
                    <a:pt x="1425121" y="192133"/>
                    <a:pt x="1407160" y="198120"/>
                  </a:cubicBezTo>
                  <a:cubicBezTo>
                    <a:pt x="1397000" y="201507"/>
                    <a:pt x="1386624" y="204303"/>
                    <a:pt x="1376680" y="208280"/>
                  </a:cubicBezTo>
                  <a:cubicBezTo>
                    <a:pt x="1368213" y="211667"/>
                    <a:pt x="1359931" y="215556"/>
                    <a:pt x="1351280" y="218440"/>
                  </a:cubicBezTo>
                  <a:cubicBezTo>
                    <a:pt x="1338891" y="222570"/>
                    <a:pt x="1317639" y="225916"/>
                    <a:pt x="1305560" y="228600"/>
                  </a:cubicBezTo>
                  <a:cubicBezTo>
                    <a:pt x="1298744" y="230115"/>
                    <a:pt x="1291777" y="231229"/>
                    <a:pt x="1285240" y="233680"/>
                  </a:cubicBezTo>
                  <a:cubicBezTo>
                    <a:pt x="1278149" y="236339"/>
                    <a:pt x="1271881" y="240857"/>
                    <a:pt x="1264920" y="243840"/>
                  </a:cubicBezTo>
                  <a:cubicBezTo>
                    <a:pt x="1259998" y="245949"/>
                    <a:pt x="1254602" y="246811"/>
                    <a:pt x="1249680" y="248920"/>
                  </a:cubicBezTo>
                  <a:cubicBezTo>
                    <a:pt x="1242719" y="251903"/>
                    <a:pt x="1236321" y="256097"/>
                    <a:pt x="1229360" y="259080"/>
                  </a:cubicBezTo>
                  <a:cubicBezTo>
                    <a:pt x="1224438" y="261189"/>
                    <a:pt x="1218909" y="261765"/>
                    <a:pt x="1214120" y="264160"/>
                  </a:cubicBezTo>
                  <a:cubicBezTo>
                    <a:pt x="1174729" y="283855"/>
                    <a:pt x="1221946" y="266631"/>
                    <a:pt x="1183640" y="279400"/>
                  </a:cubicBezTo>
                  <a:cubicBezTo>
                    <a:pt x="1134505" y="316251"/>
                    <a:pt x="1186867" y="280327"/>
                    <a:pt x="1148080" y="299720"/>
                  </a:cubicBezTo>
                  <a:cubicBezTo>
                    <a:pt x="1128623" y="309448"/>
                    <a:pt x="1131268" y="314576"/>
                    <a:pt x="1112520" y="330200"/>
                  </a:cubicBezTo>
                  <a:cubicBezTo>
                    <a:pt x="1099511" y="341040"/>
                    <a:pt x="1085969" y="351287"/>
                    <a:pt x="1071880" y="360680"/>
                  </a:cubicBezTo>
                  <a:cubicBezTo>
                    <a:pt x="1055648" y="371501"/>
                    <a:pt x="1055090" y="370434"/>
                    <a:pt x="1041400" y="386080"/>
                  </a:cubicBezTo>
                  <a:cubicBezTo>
                    <a:pt x="1034260" y="394240"/>
                    <a:pt x="1027094" y="402458"/>
                    <a:pt x="1021080" y="411480"/>
                  </a:cubicBezTo>
                  <a:cubicBezTo>
                    <a:pt x="992131" y="454904"/>
                    <a:pt x="1033557" y="406697"/>
                    <a:pt x="995680" y="457200"/>
                  </a:cubicBezTo>
                  <a:cubicBezTo>
                    <a:pt x="991369" y="462947"/>
                    <a:pt x="984616" y="466594"/>
                    <a:pt x="980440" y="472440"/>
                  </a:cubicBezTo>
                  <a:cubicBezTo>
                    <a:pt x="976038" y="478602"/>
                    <a:pt x="974824" y="486702"/>
                    <a:pt x="970280" y="492760"/>
                  </a:cubicBezTo>
                  <a:cubicBezTo>
                    <a:pt x="964533" y="500423"/>
                    <a:pt x="956194" y="505807"/>
                    <a:pt x="949960" y="513080"/>
                  </a:cubicBezTo>
                  <a:cubicBezTo>
                    <a:pt x="945987" y="517716"/>
                    <a:pt x="943709" y="523630"/>
                    <a:pt x="939800" y="528320"/>
                  </a:cubicBezTo>
                  <a:cubicBezTo>
                    <a:pt x="935201" y="533839"/>
                    <a:pt x="930079" y="538961"/>
                    <a:pt x="924560" y="543560"/>
                  </a:cubicBezTo>
                  <a:cubicBezTo>
                    <a:pt x="919870" y="547469"/>
                    <a:pt x="913404" y="549182"/>
                    <a:pt x="909320" y="553720"/>
                  </a:cubicBezTo>
                  <a:cubicBezTo>
                    <a:pt x="897992" y="566306"/>
                    <a:pt x="890814" y="582386"/>
                    <a:pt x="878840" y="594360"/>
                  </a:cubicBezTo>
                  <a:cubicBezTo>
                    <a:pt x="849787" y="623413"/>
                    <a:pt x="878941" y="597472"/>
                    <a:pt x="843280" y="619760"/>
                  </a:cubicBezTo>
                  <a:cubicBezTo>
                    <a:pt x="836100" y="624247"/>
                    <a:pt x="830311" y="630799"/>
                    <a:pt x="822960" y="635000"/>
                  </a:cubicBezTo>
                  <a:cubicBezTo>
                    <a:pt x="818311" y="637657"/>
                    <a:pt x="812509" y="637685"/>
                    <a:pt x="807720" y="640080"/>
                  </a:cubicBezTo>
                  <a:cubicBezTo>
                    <a:pt x="802259" y="642810"/>
                    <a:pt x="797840" y="647316"/>
                    <a:pt x="792480" y="650240"/>
                  </a:cubicBezTo>
                  <a:cubicBezTo>
                    <a:pt x="779184" y="657493"/>
                    <a:pt x="765387" y="663787"/>
                    <a:pt x="751840" y="670560"/>
                  </a:cubicBezTo>
                  <a:lnTo>
                    <a:pt x="731520" y="680720"/>
                  </a:lnTo>
                  <a:cubicBezTo>
                    <a:pt x="723419" y="692872"/>
                    <a:pt x="718565" y="702310"/>
                    <a:pt x="706120" y="711200"/>
                  </a:cubicBezTo>
                  <a:cubicBezTo>
                    <a:pt x="699958" y="715602"/>
                    <a:pt x="692573" y="717973"/>
                    <a:pt x="685800" y="721360"/>
                  </a:cubicBezTo>
                  <a:cubicBezTo>
                    <a:pt x="666030" y="751015"/>
                    <a:pt x="688124" y="725278"/>
                    <a:pt x="655320" y="741680"/>
                  </a:cubicBezTo>
                  <a:cubicBezTo>
                    <a:pt x="647747" y="745466"/>
                    <a:pt x="641936" y="752065"/>
                    <a:pt x="635000" y="756920"/>
                  </a:cubicBezTo>
                  <a:cubicBezTo>
                    <a:pt x="599098" y="782051"/>
                    <a:pt x="606536" y="776232"/>
                    <a:pt x="563880" y="797560"/>
                  </a:cubicBezTo>
                  <a:cubicBezTo>
                    <a:pt x="557107" y="800947"/>
                    <a:pt x="550744" y="805325"/>
                    <a:pt x="543560" y="807720"/>
                  </a:cubicBezTo>
                  <a:cubicBezTo>
                    <a:pt x="538480" y="809413"/>
                    <a:pt x="533195" y="810584"/>
                    <a:pt x="528320" y="812800"/>
                  </a:cubicBezTo>
                  <a:cubicBezTo>
                    <a:pt x="514532" y="819067"/>
                    <a:pt x="500282" y="824719"/>
                    <a:pt x="487680" y="833120"/>
                  </a:cubicBezTo>
                  <a:cubicBezTo>
                    <a:pt x="482600" y="836507"/>
                    <a:pt x="478157" y="841136"/>
                    <a:pt x="472440" y="843280"/>
                  </a:cubicBezTo>
                  <a:cubicBezTo>
                    <a:pt x="464355" y="846312"/>
                    <a:pt x="455507" y="846667"/>
                    <a:pt x="447040" y="848360"/>
                  </a:cubicBezTo>
                  <a:cubicBezTo>
                    <a:pt x="441960" y="851747"/>
                    <a:pt x="436768" y="854971"/>
                    <a:pt x="431800" y="858520"/>
                  </a:cubicBezTo>
                  <a:cubicBezTo>
                    <a:pt x="424910" y="863441"/>
                    <a:pt x="418660" y="869273"/>
                    <a:pt x="411480" y="873760"/>
                  </a:cubicBezTo>
                  <a:cubicBezTo>
                    <a:pt x="397132" y="882728"/>
                    <a:pt x="390735" y="884062"/>
                    <a:pt x="375920" y="889000"/>
                  </a:cubicBezTo>
                  <a:cubicBezTo>
                    <a:pt x="370840" y="894080"/>
                    <a:pt x="366526" y="900064"/>
                    <a:pt x="360680" y="904240"/>
                  </a:cubicBezTo>
                  <a:cubicBezTo>
                    <a:pt x="336015" y="921858"/>
                    <a:pt x="347230" y="908425"/>
                    <a:pt x="325120" y="919480"/>
                  </a:cubicBezTo>
                  <a:cubicBezTo>
                    <a:pt x="319659" y="922210"/>
                    <a:pt x="315240" y="926716"/>
                    <a:pt x="309880" y="929640"/>
                  </a:cubicBezTo>
                  <a:cubicBezTo>
                    <a:pt x="296584" y="936893"/>
                    <a:pt x="283608" y="945171"/>
                    <a:pt x="269240" y="949960"/>
                  </a:cubicBezTo>
                  <a:cubicBezTo>
                    <a:pt x="264160" y="951653"/>
                    <a:pt x="258922" y="952931"/>
                    <a:pt x="254000" y="955040"/>
                  </a:cubicBezTo>
                  <a:cubicBezTo>
                    <a:pt x="247039" y="958023"/>
                    <a:pt x="240711" y="962388"/>
                    <a:pt x="233680" y="965200"/>
                  </a:cubicBezTo>
                  <a:cubicBezTo>
                    <a:pt x="223736" y="969177"/>
                    <a:pt x="213590" y="972763"/>
                    <a:pt x="203200" y="975360"/>
                  </a:cubicBezTo>
                  <a:cubicBezTo>
                    <a:pt x="196689" y="976988"/>
                    <a:pt x="174928" y="981876"/>
                    <a:pt x="167640" y="985520"/>
                  </a:cubicBezTo>
                  <a:cubicBezTo>
                    <a:pt x="162179" y="988250"/>
                    <a:pt x="157861" y="992950"/>
                    <a:pt x="152400" y="995680"/>
                  </a:cubicBezTo>
                  <a:cubicBezTo>
                    <a:pt x="147611" y="998075"/>
                    <a:pt x="141949" y="998365"/>
                    <a:pt x="137160" y="1000760"/>
                  </a:cubicBezTo>
                  <a:cubicBezTo>
                    <a:pt x="131699" y="1003490"/>
                    <a:pt x="127499" y="1008440"/>
                    <a:pt x="121920" y="1010920"/>
                  </a:cubicBezTo>
                  <a:cubicBezTo>
                    <a:pt x="112133" y="1015270"/>
                    <a:pt x="101600" y="1017693"/>
                    <a:pt x="91440" y="1021080"/>
                  </a:cubicBezTo>
                  <a:lnTo>
                    <a:pt x="76200" y="1026160"/>
                  </a:lnTo>
                  <a:cubicBezTo>
                    <a:pt x="71120" y="1031240"/>
                    <a:pt x="67386" y="1038187"/>
                    <a:pt x="60960" y="1041400"/>
                  </a:cubicBezTo>
                  <a:cubicBezTo>
                    <a:pt x="50136" y="1046812"/>
                    <a:pt x="41010" y="1046480"/>
                    <a:pt x="30480" y="1046480"/>
                  </a:cubicBezTo>
                </a:path>
              </a:pathLst>
            </a:custGeom>
            <a:noFill/>
            <a:ln w="139700">
              <a:solidFill>
                <a:schemeClr val="bg1">
                  <a:alpha val="60000"/>
                </a:schemeClr>
              </a:solidFill>
            </a:ln>
            <a:effectLst>
              <a:glow rad="1270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1D149230-9D89-4883-B472-7F8A70A0BF8A}"/>
                </a:ext>
              </a:extLst>
            </p:cNvPr>
            <p:cNvSpPr/>
            <p:nvPr/>
          </p:nvSpPr>
          <p:spPr>
            <a:xfrm>
              <a:off x="5203999" y="2449055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EB4B005-65E8-4C4E-B037-F282FF2C3922}"/>
                </a:ext>
              </a:extLst>
            </p:cNvPr>
            <p:cNvSpPr/>
            <p:nvPr/>
          </p:nvSpPr>
          <p:spPr>
            <a:xfrm>
              <a:off x="5203999" y="1554486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FF8102F0-4D8E-4E54-83B7-4EA82F7A9DD3}"/>
                </a:ext>
              </a:extLst>
            </p:cNvPr>
            <p:cNvSpPr/>
            <p:nvPr/>
          </p:nvSpPr>
          <p:spPr>
            <a:xfrm>
              <a:off x="3475756" y="2449053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7745AC1C-EEF7-4C7D-95E5-D1809AB86485}"/>
                </a:ext>
              </a:extLst>
            </p:cNvPr>
            <p:cNvSpPr/>
            <p:nvPr/>
          </p:nvSpPr>
          <p:spPr>
            <a:xfrm>
              <a:off x="3475756" y="1557049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0529BE10-CE30-4E2A-BE90-B8A775A38CF8}"/>
                </a:ext>
              </a:extLst>
            </p:cNvPr>
            <p:cNvSpPr/>
            <p:nvPr/>
          </p:nvSpPr>
          <p:spPr>
            <a:xfrm>
              <a:off x="4338649" y="2004718"/>
              <a:ext cx="187075" cy="187075"/>
            </a:xfrm>
            <a:prstGeom prst="ellipse">
              <a:avLst/>
            </a:prstGeom>
            <a:solidFill>
              <a:srgbClr val="FFFF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116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2382B9-1DC7-425C-AF81-CA9E19693A2C}"/>
              </a:ext>
            </a:extLst>
          </p:cNvPr>
          <p:cNvSpPr txBox="1"/>
          <p:nvPr/>
        </p:nvSpPr>
        <p:spPr>
          <a:xfrm>
            <a:off x="376516" y="306323"/>
            <a:ext cx="5809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Programming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5B13573-7BA0-4ADD-A25B-2A0703D80E66}"/>
              </a:ext>
            </a:extLst>
          </p:cNvPr>
          <p:cNvSpPr/>
          <p:nvPr/>
        </p:nvSpPr>
        <p:spPr>
          <a:xfrm>
            <a:off x="2460266" y="2118696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850797D-09C8-4B16-9DCD-2309599801E5}"/>
              </a:ext>
            </a:extLst>
          </p:cNvPr>
          <p:cNvSpPr/>
          <p:nvPr/>
        </p:nvSpPr>
        <p:spPr>
          <a:xfrm>
            <a:off x="3520942" y="2619679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9B5E743-4D27-41D3-B5EB-1484F55B9F0B}"/>
              </a:ext>
            </a:extLst>
          </p:cNvPr>
          <p:cNvSpPr/>
          <p:nvPr/>
        </p:nvSpPr>
        <p:spPr>
          <a:xfrm>
            <a:off x="3520942" y="3716168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5221384-B5D0-493F-AD73-A23311E21C03}"/>
              </a:ext>
            </a:extLst>
          </p:cNvPr>
          <p:cNvSpPr/>
          <p:nvPr/>
        </p:nvSpPr>
        <p:spPr>
          <a:xfrm>
            <a:off x="2460266" y="4214401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CA51C2E-11D4-418E-8B47-8237E362BC72}"/>
              </a:ext>
            </a:extLst>
          </p:cNvPr>
          <p:cNvSpPr/>
          <p:nvPr/>
        </p:nvSpPr>
        <p:spPr>
          <a:xfrm>
            <a:off x="1402602" y="3716167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844A48-01DE-495E-BDB0-CFC4B1645A06}"/>
              </a:ext>
            </a:extLst>
          </p:cNvPr>
          <p:cNvSpPr/>
          <p:nvPr/>
        </p:nvSpPr>
        <p:spPr>
          <a:xfrm>
            <a:off x="1402602" y="2622820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BD8E315-01AC-4E7E-9CC4-5A6DFBBF899E}"/>
              </a:ext>
            </a:extLst>
          </p:cNvPr>
          <p:cNvSpPr/>
          <p:nvPr/>
        </p:nvSpPr>
        <p:spPr>
          <a:xfrm>
            <a:off x="2558212" y="2217592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D0FF4A-5F4C-4C57-A829-5AF130F204F0}"/>
              </a:ext>
            </a:extLst>
          </p:cNvPr>
          <p:cNvSpPr/>
          <p:nvPr/>
        </p:nvSpPr>
        <p:spPr>
          <a:xfrm>
            <a:off x="2651377" y="2310758"/>
            <a:ext cx="229301" cy="229301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8EDF6C7-AA27-4AA2-8E14-AA9BB9D3CC77}"/>
              </a:ext>
            </a:extLst>
          </p:cNvPr>
          <p:cNvSpPr/>
          <p:nvPr/>
        </p:nvSpPr>
        <p:spPr>
          <a:xfrm>
            <a:off x="2558212" y="4313298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69956A-6F56-4F7B-AB69-4E43D57C0B91}"/>
              </a:ext>
            </a:extLst>
          </p:cNvPr>
          <p:cNvSpPr/>
          <p:nvPr/>
        </p:nvSpPr>
        <p:spPr>
          <a:xfrm>
            <a:off x="2651377" y="4406462"/>
            <a:ext cx="229301" cy="229301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9E076BA-A606-402E-B9C5-6310B31FF079}"/>
              </a:ext>
            </a:extLst>
          </p:cNvPr>
          <p:cNvSpPr/>
          <p:nvPr/>
        </p:nvSpPr>
        <p:spPr>
          <a:xfrm>
            <a:off x="1642017" y="2791172"/>
            <a:ext cx="2252940" cy="1383378"/>
          </a:xfrm>
          <a:custGeom>
            <a:avLst/>
            <a:gdLst>
              <a:gd name="connsiteX0" fmla="*/ 52252 w 2632266"/>
              <a:gd name="connsiteY0" fmla="*/ 0 h 2229395"/>
              <a:gd name="connsiteX1" fmla="*/ 34834 w 2632266"/>
              <a:gd name="connsiteY1" fmla="*/ 69669 h 2229395"/>
              <a:gd name="connsiteX2" fmla="*/ 26126 w 2632266"/>
              <a:gd name="connsiteY2" fmla="*/ 156755 h 2229395"/>
              <a:gd name="connsiteX3" fmla="*/ 17417 w 2632266"/>
              <a:gd name="connsiteY3" fmla="*/ 200298 h 2229395"/>
              <a:gd name="connsiteX4" fmla="*/ 0 w 2632266"/>
              <a:gd name="connsiteY4" fmla="*/ 661852 h 2229395"/>
              <a:gd name="connsiteX5" fmla="*/ 8709 w 2632266"/>
              <a:gd name="connsiteY5" fmla="*/ 1846218 h 2229395"/>
              <a:gd name="connsiteX6" fmla="*/ 17417 w 2632266"/>
              <a:gd name="connsiteY6" fmla="*/ 1907178 h 2229395"/>
              <a:gd name="connsiteX7" fmla="*/ 34834 w 2632266"/>
              <a:gd name="connsiteY7" fmla="*/ 1959429 h 2229395"/>
              <a:gd name="connsiteX8" fmla="*/ 121920 w 2632266"/>
              <a:gd name="connsiteY8" fmla="*/ 2037806 h 2229395"/>
              <a:gd name="connsiteX9" fmla="*/ 182880 w 2632266"/>
              <a:gd name="connsiteY9" fmla="*/ 2046515 h 2229395"/>
              <a:gd name="connsiteX10" fmla="*/ 505097 w 2632266"/>
              <a:gd name="connsiteY10" fmla="*/ 2098766 h 2229395"/>
              <a:gd name="connsiteX11" fmla="*/ 1036320 w 2632266"/>
              <a:gd name="connsiteY11" fmla="*/ 2142309 h 2229395"/>
              <a:gd name="connsiteX12" fmla="*/ 1393372 w 2632266"/>
              <a:gd name="connsiteY12" fmla="*/ 2159726 h 2229395"/>
              <a:gd name="connsiteX13" fmla="*/ 1611086 w 2632266"/>
              <a:gd name="connsiteY13" fmla="*/ 2177143 h 2229395"/>
              <a:gd name="connsiteX14" fmla="*/ 2133600 w 2632266"/>
              <a:gd name="connsiteY14" fmla="*/ 2211978 h 2229395"/>
              <a:gd name="connsiteX15" fmla="*/ 2534194 w 2632266"/>
              <a:gd name="connsiteY15" fmla="*/ 2229395 h 2229395"/>
              <a:gd name="connsiteX16" fmla="*/ 2595154 w 2632266"/>
              <a:gd name="connsiteY16" fmla="*/ 2211978 h 2229395"/>
              <a:gd name="connsiteX17" fmla="*/ 2603863 w 2632266"/>
              <a:gd name="connsiteY17" fmla="*/ 2177143 h 2229395"/>
              <a:gd name="connsiteX18" fmla="*/ 2621280 w 2632266"/>
              <a:gd name="connsiteY18" fmla="*/ 2081349 h 2229395"/>
              <a:gd name="connsiteX19" fmla="*/ 2621280 w 2632266"/>
              <a:gd name="connsiteY19" fmla="*/ 1497875 h 2229395"/>
              <a:gd name="connsiteX20" fmla="*/ 2595154 w 2632266"/>
              <a:gd name="connsiteY20" fmla="*/ 1349829 h 2229395"/>
              <a:gd name="connsiteX21" fmla="*/ 2577737 w 2632266"/>
              <a:gd name="connsiteY21" fmla="*/ 1227909 h 2229395"/>
              <a:gd name="connsiteX22" fmla="*/ 2569029 w 2632266"/>
              <a:gd name="connsiteY22" fmla="*/ 1184366 h 2229395"/>
              <a:gd name="connsiteX23" fmla="*/ 2551612 w 2632266"/>
              <a:gd name="connsiteY23" fmla="*/ 1062446 h 2229395"/>
              <a:gd name="connsiteX24" fmla="*/ 2542903 w 2632266"/>
              <a:gd name="connsiteY24" fmla="*/ 1036320 h 2229395"/>
              <a:gd name="connsiteX25" fmla="*/ 2508069 w 2632266"/>
              <a:gd name="connsiteY25" fmla="*/ 888275 h 2229395"/>
              <a:gd name="connsiteX26" fmla="*/ 2499360 w 2632266"/>
              <a:gd name="connsiteY26" fmla="*/ 844732 h 2229395"/>
              <a:gd name="connsiteX27" fmla="*/ 2473234 w 2632266"/>
              <a:gd name="connsiteY27" fmla="*/ 731520 h 2229395"/>
              <a:gd name="connsiteX28" fmla="*/ 2447109 w 2632266"/>
              <a:gd name="connsiteY28" fmla="*/ 592183 h 2229395"/>
              <a:gd name="connsiteX29" fmla="*/ 2438400 w 2632266"/>
              <a:gd name="connsiteY29" fmla="*/ 557349 h 2229395"/>
              <a:gd name="connsiteX30" fmla="*/ 2386149 w 2632266"/>
              <a:gd name="connsiteY30" fmla="*/ 304800 h 2229395"/>
              <a:gd name="connsiteX31" fmla="*/ 2368732 w 2632266"/>
              <a:gd name="connsiteY31" fmla="*/ 243840 h 2229395"/>
              <a:gd name="connsiteX32" fmla="*/ 2360023 w 2632266"/>
              <a:gd name="connsiteY32" fmla="*/ 200298 h 2229395"/>
              <a:gd name="connsiteX33" fmla="*/ 2351314 w 2632266"/>
              <a:gd name="connsiteY33" fmla="*/ 174172 h 2229395"/>
              <a:gd name="connsiteX34" fmla="*/ 2272937 w 2632266"/>
              <a:gd name="connsiteY34" fmla="*/ 165463 h 2229395"/>
              <a:gd name="connsiteX35" fmla="*/ 2168434 w 2632266"/>
              <a:gd name="connsiteY35" fmla="*/ 156755 h 2229395"/>
              <a:gd name="connsiteX36" fmla="*/ 2116183 w 2632266"/>
              <a:gd name="connsiteY36" fmla="*/ 148046 h 2229395"/>
              <a:gd name="connsiteX37" fmla="*/ 2081349 w 2632266"/>
              <a:gd name="connsiteY37" fmla="*/ 139338 h 2229395"/>
              <a:gd name="connsiteX38" fmla="*/ 1497874 w 2632266"/>
              <a:gd name="connsiteY38" fmla="*/ 113212 h 2229395"/>
              <a:gd name="connsiteX39" fmla="*/ 1071154 w 2632266"/>
              <a:gd name="connsiteY39" fmla="*/ 87086 h 2229395"/>
              <a:gd name="connsiteX40" fmla="*/ 261257 w 2632266"/>
              <a:gd name="connsiteY40" fmla="*/ 78378 h 222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32266" h="2229395">
                <a:moveTo>
                  <a:pt x="52252" y="0"/>
                </a:moveTo>
                <a:cubicBezTo>
                  <a:pt x="46446" y="23223"/>
                  <a:pt x="38769" y="46057"/>
                  <a:pt x="34834" y="69669"/>
                </a:cubicBezTo>
                <a:cubicBezTo>
                  <a:pt x="30038" y="98445"/>
                  <a:pt x="29982" y="127837"/>
                  <a:pt x="26126" y="156755"/>
                </a:cubicBezTo>
                <a:cubicBezTo>
                  <a:pt x="24170" y="171427"/>
                  <a:pt x="20320" y="185784"/>
                  <a:pt x="17417" y="200298"/>
                </a:cubicBezTo>
                <a:cubicBezTo>
                  <a:pt x="9299" y="354543"/>
                  <a:pt x="0" y="506889"/>
                  <a:pt x="0" y="661852"/>
                </a:cubicBezTo>
                <a:cubicBezTo>
                  <a:pt x="0" y="1056651"/>
                  <a:pt x="3188" y="1451457"/>
                  <a:pt x="8709" y="1846218"/>
                </a:cubicBezTo>
                <a:cubicBezTo>
                  <a:pt x="8996" y="1866742"/>
                  <a:pt x="12802" y="1887177"/>
                  <a:pt x="17417" y="1907178"/>
                </a:cubicBezTo>
                <a:cubicBezTo>
                  <a:pt x="21545" y="1925067"/>
                  <a:pt x="25212" y="1943793"/>
                  <a:pt x="34834" y="1959429"/>
                </a:cubicBezTo>
                <a:cubicBezTo>
                  <a:pt x="54597" y="1991544"/>
                  <a:pt x="83005" y="2027193"/>
                  <a:pt x="121920" y="2037806"/>
                </a:cubicBezTo>
                <a:cubicBezTo>
                  <a:pt x="141723" y="2043207"/>
                  <a:pt x="162794" y="2042286"/>
                  <a:pt x="182880" y="2046515"/>
                </a:cubicBezTo>
                <a:cubicBezTo>
                  <a:pt x="465701" y="2106056"/>
                  <a:pt x="33089" y="2036425"/>
                  <a:pt x="505097" y="2098766"/>
                </a:cubicBezTo>
                <a:cubicBezTo>
                  <a:pt x="879692" y="2148241"/>
                  <a:pt x="624989" y="2129844"/>
                  <a:pt x="1036320" y="2142309"/>
                </a:cubicBezTo>
                <a:cubicBezTo>
                  <a:pt x="1238599" y="2164786"/>
                  <a:pt x="976937" y="2137809"/>
                  <a:pt x="1393372" y="2159726"/>
                </a:cubicBezTo>
                <a:cubicBezTo>
                  <a:pt x="1466075" y="2163552"/>
                  <a:pt x="1538464" y="2172017"/>
                  <a:pt x="1611086" y="2177143"/>
                </a:cubicBezTo>
                <a:lnTo>
                  <a:pt x="2133600" y="2211978"/>
                </a:lnTo>
                <a:cubicBezTo>
                  <a:pt x="2383208" y="2224458"/>
                  <a:pt x="2249685" y="2218452"/>
                  <a:pt x="2534194" y="2229395"/>
                </a:cubicBezTo>
                <a:cubicBezTo>
                  <a:pt x="2554514" y="2223589"/>
                  <a:pt x="2578248" y="2224658"/>
                  <a:pt x="2595154" y="2211978"/>
                </a:cubicBezTo>
                <a:cubicBezTo>
                  <a:pt x="2604729" y="2204797"/>
                  <a:pt x="2601722" y="2188919"/>
                  <a:pt x="2603863" y="2177143"/>
                </a:cubicBezTo>
                <a:cubicBezTo>
                  <a:pt x="2624669" y="2062716"/>
                  <a:pt x="2601527" y="2160364"/>
                  <a:pt x="2621280" y="2081349"/>
                </a:cubicBezTo>
                <a:cubicBezTo>
                  <a:pt x="2632024" y="1845000"/>
                  <a:pt x="2639378" y="1778381"/>
                  <a:pt x="2621280" y="1497875"/>
                </a:cubicBezTo>
                <a:cubicBezTo>
                  <a:pt x="2618054" y="1447868"/>
                  <a:pt x="2602241" y="1399437"/>
                  <a:pt x="2595154" y="1349829"/>
                </a:cubicBezTo>
                <a:cubicBezTo>
                  <a:pt x="2589348" y="1309189"/>
                  <a:pt x="2584139" y="1268459"/>
                  <a:pt x="2577737" y="1227909"/>
                </a:cubicBezTo>
                <a:cubicBezTo>
                  <a:pt x="2575429" y="1213288"/>
                  <a:pt x="2571337" y="1198987"/>
                  <a:pt x="2569029" y="1184366"/>
                </a:cubicBezTo>
                <a:cubicBezTo>
                  <a:pt x="2562627" y="1143816"/>
                  <a:pt x="2558746" y="1102874"/>
                  <a:pt x="2551612" y="1062446"/>
                </a:cubicBezTo>
                <a:cubicBezTo>
                  <a:pt x="2550017" y="1053406"/>
                  <a:pt x="2545129" y="1045226"/>
                  <a:pt x="2542903" y="1036320"/>
                </a:cubicBezTo>
                <a:cubicBezTo>
                  <a:pt x="2530607" y="987138"/>
                  <a:pt x="2518012" y="937986"/>
                  <a:pt x="2508069" y="888275"/>
                </a:cubicBezTo>
                <a:cubicBezTo>
                  <a:pt x="2505166" y="873761"/>
                  <a:pt x="2502571" y="859181"/>
                  <a:pt x="2499360" y="844732"/>
                </a:cubicBezTo>
                <a:cubicBezTo>
                  <a:pt x="2490958" y="806925"/>
                  <a:pt x="2481081" y="769446"/>
                  <a:pt x="2473234" y="731520"/>
                </a:cubicBezTo>
                <a:cubicBezTo>
                  <a:pt x="2463660" y="685245"/>
                  <a:pt x="2456376" y="638520"/>
                  <a:pt x="2447109" y="592183"/>
                </a:cubicBezTo>
                <a:cubicBezTo>
                  <a:pt x="2444762" y="580447"/>
                  <a:pt x="2440747" y="569085"/>
                  <a:pt x="2438400" y="557349"/>
                </a:cubicBezTo>
                <a:cubicBezTo>
                  <a:pt x="2412763" y="429163"/>
                  <a:pt x="2413341" y="404504"/>
                  <a:pt x="2386149" y="304800"/>
                </a:cubicBezTo>
                <a:cubicBezTo>
                  <a:pt x="2368686" y="240768"/>
                  <a:pt x="2386145" y="322201"/>
                  <a:pt x="2368732" y="243840"/>
                </a:cubicBezTo>
                <a:cubicBezTo>
                  <a:pt x="2365521" y="229391"/>
                  <a:pt x="2363613" y="214657"/>
                  <a:pt x="2360023" y="200298"/>
                </a:cubicBezTo>
                <a:cubicBezTo>
                  <a:pt x="2357796" y="191392"/>
                  <a:pt x="2359837" y="177581"/>
                  <a:pt x="2351314" y="174172"/>
                </a:cubicBezTo>
                <a:cubicBezTo>
                  <a:pt x="2326908" y="164409"/>
                  <a:pt x="2299105" y="167955"/>
                  <a:pt x="2272937" y="165463"/>
                </a:cubicBezTo>
                <a:cubicBezTo>
                  <a:pt x="2238139" y="162149"/>
                  <a:pt x="2203268" y="159658"/>
                  <a:pt x="2168434" y="156755"/>
                </a:cubicBezTo>
                <a:cubicBezTo>
                  <a:pt x="2151017" y="153852"/>
                  <a:pt x="2133497" y="151509"/>
                  <a:pt x="2116183" y="148046"/>
                </a:cubicBezTo>
                <a:cubicBezTo>
                  <a:pt x="2104447" y="145699"/>
                  <a:pt x="2093299" y="140011"/>
                  <a:pt x="2081349" y="139338"/>
                </a:cubicBezTo>
                <a:cubicBezTo>
                  <a:pt x="1886971" y="128387"/>
                  <a:pt x="1692066" y="127084"/>
                  <a:pt x="1497874" y="113212"/>
                </a:cubicBezTo>
                <a:cubicBezTo>
                  <a:pt x="1371261" y="104168"/>
                  <a:pt x="1174817" y="89554"/>
                  <a:pt x="1071154" y="87086"/>
                </a:cubicBezTo>
                <a:cubicBezTo>
                  <a:pt x="801249" y="80660"/>
                  <a:pt x="531238" y="78378"/>
                  <a:pt x="261257" y="78378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39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D03D3D5-FA49-4B04-B0EB-FDCFCA600A45}"/>
              </a:ext>
            </a:extLst>
          </p:cNvPr>
          <p:cNvSpPr/>
          <p:nvPr/>
        </p:nvSpPr>
        <p:spPr>
          <a:xfrm>
            <a:off x="3618888" y="3815066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FA53D74-4659-453A-B8ED-72A4BBA3DEA6}"/>
              </a:ext>
            </a:extLst>
          </p:cNvPr>
          <p:cNvSpPr/>
          <p:nvPr/>
        </p:nvSpPr>
        <p:spPr>
          <a:xfrm>
            <a:off x="3712053" y="3908230"/>
            <a:ext cx="229301" cy="22930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DD9A0F-61A3-4F9D-BE4B-1990B8C12056}"/>
              </a:ext>
            </a:extLst>
          </p:cNvPr>
          <p:cNvSpPr/>
          <p:nvPr/>
        </p:nvSpPr>
        <p:spPr>
          <a:xfrm>
            <a:off x="3618888" y="2718576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7AD9F1-661F-4963-8607-00687AE9F5B9}"/>
              </a:ext>
            </a:extLst>
          </p:cNvPr>
          <p:cNvSpPr/>
          <p:nvPr/>
        </p:nvSpPr>
        <p:spPr>
          <a:xfrm>
            <a:off x="3712053" y="2811741"/>
            <a:ext cx="229301" cy="22930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09589C-567F-418E-902C-3346EF9AFB7C}"/>
              </a:ext>
            </a:extLst>
          </p:cNvPr>
          <p:cNvSpPr/>
          <p:nvPr/>
        </p:nvSpPr>
        <p:spPr>
          <a:xfrm>
            <a:off x="1500548" y="3815063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33709E-C297-4649-AC7E-E24F8D262AF7}"/>
              </a:ext>
            </a:extLst>
          </p:cNvPr>
          <p:cNvSpPr/>
          <p:nvPr/>
        </p:nvSpPr>
        <p:spPr>
          <a:xfrm>
            <a:off x="1593714" y="3908228"/>
            <a:ext cx="229301" cy="22930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FD2E12C-ED54-4EF3-ADE6-2F0E13A3415E}"/>
              </a:ext>
            </a:extLst>
          </p:cNvPr>
          <p:cNvSpPr/>
          <p:nvPr/>
        </p:nvSpPr>
        <p:spPr>
          <a:xfrm>
            <a:off x="1500548" y="2721716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5A08CB6-B3A9-46B2-AA90-3DAD8C6B3266}"/>
              </a:ext>
            </a:extLst>
          </p:cNvPr>
          <p:cNvSpPr/>
          <p:nvPr/>
        </p:nvSpPr>
        <p:spPr>
          <a:xfrm>
            <a:off x="1593714" y="2814882"/>
            <a:ext cx="229301" cy="229301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35F87A-A56E-4DD0-9BA6-ECBDBE55DC1C}"/>
              </a:ext>
            </a:extLst>
          </p:cNvPr>
          <p:cNvSpPr/>
          <p:nvPr/>
        </p:nvSpPr>
        <p:spPr>
          <a:xfrm>
            <a:off x="2460266" y="3171537"/>
            <a:ext cx="613430" cy="613430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B521DC1-7FB9-4635-8EF9-EB4242D2B1CD}"/>
              </a:ext>
            </a:extLst>
          </p:cNvPr>
          <p:cNvSpPr/>
          <p:nvPr/>
        </p:nvSpPr>
        <p:spPr>
          <a:xfrm>
            <a:off x="2558212" y="3270433"/>
            <a:ext cx="415635" cy="415635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432137A-2134-4B0B-90C4-2A578C683E25}"/>
              </a:ext>
            </a:extLst>
          </p:cNvPr>
          <p:cNvSpPr/>
          <p:nvPr/>
        </p:nvSpPr>
        <p:spPr>
          <a:xfrm>
            <a:off x="2651377" y="3363598"/>
            <a:ext cx="229301" cy="229301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네온 몬스터">
            <a:extLst>
              <a:ext uri="{FF2B5EF4-FFF2-40B4-BE49-F238E27FC236}">
                <a16:creationId xmlns:a16="http://schemas.microsoft.com/office/drawing/2014/main" id="{F7AF8906-F386-4549-9AC0-0E4970998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4563" r="23784" b="55797"/>
          <a:stretch/>
        </p:blipFill>
        <p:spPr>
          <a:xfrm>
            <a:off x="9920746" y="3413639"/>
            <a:ext cx="1267465" cy="1315294"/>
          </a:xfrm>
          <a:prstGeom prst="rect">
            <a:avLst/>
          </a:prstGeom>
          <a:effectLst>
            <a:glow rad="254000">
              <a:schemeClr val="accent2">
                <a:satMod val="175000"/>
                <a:alpha val="55000"/>
              </a:schemeClr>
            </a:glo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254EA8B-CAD1-477E-B479-EE34B654B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54563" r="23784" b="10211"/>
          <a:stretch/>
        </p:blipFill>
        <p:spPr>
          <a:xfrm>
            <a:off x="8015864" y="3556961"/>
            <a:ext cx="1296538" cy="1195629"/>
          </a:xfrm>
          <a:prstGeom prst="rect">
            <a:avLst/>
          </a:prstGeom>
          <a:effectLst>
            <a:glow rad="228600">
              <a:srgbClr val="5DF1D5">
                <a:alpha val="70000"/>
              </a:srgbClr>
            </a:glo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C1ABFB8-1DD4-4AF0-81FA-E52D69B50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9047545" y="2287388"/>
            <a:ext cx="964641" cy="135305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E8F599-76D1-4E37-9F0B-325D07EF0503}"/>
              </a:ext>
            </a:extLst>
          </p:cNvPr>
          <p:cNvSpPr txBox="1"/>
          <p:nvPr/>
        </p:nvSpPr>
        <p:spPr>
          <a:xfrm>
            <a:off x="1094707" y="5327328"/>
            <a:ext cx="3342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패턴 그리기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21D74-314D-4535-8BA2-EAD889DC558D}"/>
              </a:ext>
            </a:extLst>
          </p:cNvPr>
          <p:cNvSpPr txBox="1"/>
          <p:nvPr/>
        </p:nvSpPr>
        <p:spPr>
          <a:xfrm>
            <a:off x="7754653" y="5327328"/>
            <a:ext cx="3342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몬스터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71225B-E0BD-44EF-95E2-0BD701507A4C}"/>
              </a:ext>
            </a:extLst>
          </p:cNvPr>
          <p:cNvSpPr txBox="1"/>
          <p:nvPr/>
        </p:nvSpPr>
        <p:spPr>
          <a:xfrm>
            <a:off x="4514876" y="5327327"/>
            <a:ext cx="3342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매칭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/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공격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430F59A-D6A7-41B2-9C87-C3B3DB93BF3D}"/>
              </a:ext>
            </a:extLst>
          </p:cNvPr>
          <p:cNvGrpSpPr/>
          <p:nvPr/>
        </p:nvGrpSpPr>
        <p:grpSpPr>
          <a:xfrm>
            <a:off x="4913875" y="3332726"/>
            <a:ext cx="2297163" cy="448469"/>
            <a:chOff x="4674023" y="4007064"/>
            <a:chExt cx="2297163" cy="448469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B2E66E-0EE5-4522-B0C2-0158BE2A9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4023" y="4095718"/>
              <a:ext cx="1731370" cy="83737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F68D98B-B2F2-49E4-A0E1-EE2DACA12471}"/>
                </a:ext>
              </a:extLst>
            </p:cNvPr>
            <p:cNvCxnSpPr>
              <a:cxnSpLocks/>
            </p:cNvCxnSpPr>
            <p:nvPr/>
          </p:nvCxnSpPr>
          <p:spPr>
            <a:xfrm>
              <a:off x="4674023" y="4270734"/>
              <a:ext cx="1981271" cy="164066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96EFB7A-7E57-4716-A993-8918600693D0}"/>
                </a:ext>
              </a:extLst>
            </p:cNvPr>
            <p:cNvCxnSpPr>
              <a:cxnSpLocks/>
            </p:cNvCxnSpPr>
            <p:nvPr/>
          </p:nvCxnSpPr>
          <p:spPr>
            <a:xfrm>
              <a:off x="5779075" y="4257542"/>
              <a:ext cx="796530" cy="10736"/>
            </a:xfrm>
            <a:prstGeom prst="line">
              <a:avLst/>
            </a:prstGeom>
            <a:ln w="19050">
              <a:solidFill>
                <a:srgbClr val="5DF1D5"/>
              </a:solidFill>
            </a:ln>
            <a:effectLst>
              <a:glow rad="101600">
                <a:schemeClr val="accent5">
                  <a:satMod val="175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이등변 삼각형 22">
              <a:extLst>
                <a:ext uri="{FF2B5EF4-FFF2-40B4-BE49-F238E27FC236}">
                  <a16:creationId xmlns:a16="http://schemas.microsoft.com/office/drawing/2014/main" id="{6888DF6B-7BBA-44D6-BD5B-35B12EBA533A}"/>
                </a:ext>
              </a:extLst>
            </p:cNvPr>
            <p:cNvSpPr/>
            <p:nvPr/>
          </p:nvSpPr>
          <p:spPr>
            <a:xfrm>
              <a:off x="6405393" y="4007064"/>
              <a:ext cx="565793" cy="448469"/>
            </a:xfrm>
            <a:custGeom>
              <a:avLst/>
              <a:gdLst>
                <a:gd name="connsiteX0" fmla="*/ 0 w 565793"/>
                <a:gd name="connsiteY0" fmla="*/ 448469 h 448469"/>
                <a:gd name="connsiteX1" fmla="*/ 282897 w 565793"/>
                <a:gd name="connsiteY1" fmla="*/ 0 h 448469"/>
                <a:gd name="connsiteX2" fmla="*/ 565793 w 565793"/>
                <a:gd name="connsiteY2" fmla="*/ 448469 h 448469"/>
                <a:gd name="connsiteX3" fmla="*/ 0 w 565793"/>
                <a:gd name="connsiteY3" fmla="*/ 448469 h 44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793" h="448469" extrusionOk="0">
                  <a:moveTo>
                    <a:pt x="0" y="448469"/>
                  </a:moveTo>
                  <a:cubicBezTo>
                    <a:pt x="97197" y="262139"/>
                    <a:pt x="211569" y="192546"/>
                    <a:pt x="282897" y="0"/>
                  </a:cubicBezTo>
                  <a:cubicBezTo>
                    <a:pt x="353392" y="174114"/>
                    <a:pt x="427530" y="298062"/>
                    <a:pt x="565793" y="448469"/>
                  </a:cubicBezTo>
                  <a:cubicBezTo>
                    <a:pt x="318583" y="430878"/>
                    <a:pt x="84447" y="405051"/>
                    <a:pt x="0" y="448469"/>
                  </a:cubicBezTo>
                  <a:close/>
                </a:path>
              </a:pathLst>
            </a:custGeom>
            <a:noFill/>
            <a:ln w="88900">
              <a:solidFill>
                <a:srgbClr val="0535FF"/>
              </a:solidFill>
              <a:extLst>
                <a:ext uri="{C807C97D-BFC1-408E-A445-0C87EB9F89A2}">
                  <ask:lineSketchStyleProps xmlns:ask="http://schemas.microsoft.com/office/drawing/2018/sketchyshapes" xmlns="" sd="2412474624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rgbClr val="5DF1D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94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CCDE24-D386-4763-909F-81A3E47D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8" y="1256542"/>
            <a:ext cx="7430548" cy="5371639"/>
          </a:xfrm>
          <a:prstGeom prst="rect">
            <a:avLst/>
          </a:prstGeom>
          <a:effectLst>
            <a:outerShdw blurRad="114300" dist="38100" dir="8100000" sx="101000" sy="101000" algn="tr" rotWithShape="0">
              <a:prstClr val="black">
                <a:alpha val="35000"/>
              </a:prstClr>
            </a:outerShdw>
            <a:reflection blurRad="6350" stA="50000" endA="300" endPos="20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E5FD74-DECF-4821-AB13-04A8CD12DE89}"/>
              </a:ext>
            </a:extLst>
          </p:cNvPr>
          <p:cNvSpPr txBox="1"/>
          <p:nvPr/>
        </p:nvSpPr>
        <p:spPr>
          <a:xfrm>
            <a:off x="1319256" y="571876"/>
            <a:ext cx="314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Jokerman" panose="04090605060D06020702" pitchFamily="82" charset="0"/>
              </a:rPr>
              <a:t>MAGIC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67AE6-7685-4332-A56A-C4D2AD191CAE}"/>
              </a:ext>
            </a:extLst>
          </p:cNvPr>
          <p:cNvSpPr txBox="1"/>
          <p:nvPr/>
        </p:nvSpPr>
        <p:spPr>
          <a:xfrm>
            <a:off x="3549648" y="372206"/>
            <a:ext cx="2546352" cy="846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Jokerman" panose="04090605060D06020702" pitchFamily="82" charset="0"/>
              </a:rPr>
              <a:t>DRAW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Jokerman" panose="04090605060D06020702" pitchFamily="82" charset="0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A370857-A8FB-4562-8C69-B6706B5EC455}"/>
              </a:ext>
            </a:extLst>
          </p:cNvPr>
          <p:cNvSpPr/>
          <p:nvPr/>
        </p:nvSpPr>
        <p:spPr>
          <a:xfrm flipV="1">
            <a:off x="7853012" y="2366481"/>
            <a:ext cx="3779396" cy="58705"/>
          </a:xfrm>
          <a:custGeom>
            <a:avLst/>
            <a:gdLst>
              <a:gd name="connsiteX0" fmla="*/ 0 w 3156154"/>
              <a:gd name="connsiteY0" fmla="*/ 0 h 120746"/>
              <a:gd name="connsiteX1" fmla="*/ 1828800 w 3156154"/>
              <a:gd name="connsiteY1" fmla="*/ 58993 h 120746"/>
              <a:gd name="connsiteX2" fmla="*/ 2035277 w 3156154"/>
              <a:gd name="connsiteY2" fmla="*/ 88490 h 120746"/>
              <a:gd name="connsiteX3" fmla="*/ 2448232 w 3156154"/>
              <a:gd name="connsiteY3" fmla="*/ 117987 h 120746"/>
              <a:gd name="connsiteX4" fmla="*/ 3156154 w 3156154"/>
              <a:gd name="connsiteY4" fmla="*/ 117987 h 12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6154" h="120746">
                <a:moveTo>
                  <a:pt x="0" y="0"/>
                </a:moveTo>
                <a:cubicBezTo>
                  <a:pt x="873802" y="87381"/>
                  <a:pt x="-166094" y="-8630"/>
                  <a:pt x="1828800" y="58993"/>
                </a:cubicBezTo>
                <a:cubicBezTo>
                  <a:pt x="1898285" y="61348"/>
                  <a:pt x="1966066" y="81898"/>
                  <a:pt x="2035277" y="88490"/>
                </a:cubicBezTo>
                <a:cubicBezTo>
                  <a:pt x="2172658" y="101574"/>
                  <a:pt x="2310277" y="114357"/>
                  <a:pt x="2448232" y="117987"/>
                </a:cubicBezTo>
                <a:cubicBezTo>
                  <a:pt x="2684124" y="124195"/>
                  <a:pt x="2920180" y="117987"/>
                  <a:pt x="3156154" y="117987"/>
                </a:cubicBezTo>
              </a:path>
            </a:pathLst>
          </a:custGeom>
          <a:noFill/>
          <a:ln w="161925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0AA8001-020C-4BD0-8A99-11D48B66E053}"/>
              </a:ext>
            </a:extLst>
          </p:cNvPr>
          <p:cNvSpPr/>
          <p:nvPr/>
        </p:nvSpPr>
        <p:spPr>
          <a:xfrm flipH="1">
            <a:off x="7815263" y="3677921"/>
            <a:ext cx="3736181" cy="58707"/>
          </a:xfrm>
          <a:custGeom>
            <a:avLst/>
            <a:gdLst>
              <a:gd name="connsiteX0" fmla="*/ 0 w 2743200"/>
              <a:gd name="connsiteY0" fmla="*/ 81708 h 87875"/>
              <a:gd name="connsiteX1" fmla="*/ 147484 w 2743200"/>
              <a:gd name="connsiteY1" fmla="*/ 52212 h 87875"/>
              <a:gd name="connsiteX2" fmla="*/ 2300748 w 2743200"/>
              <a:gd name="connsiteY2" fmla="*/ 52212 h 87875"/>
              <a:gd name="connsiteX3" fmla="*/ 2743200 w 2743200"/>
              <a:gd name="connsiteY3" fmla="*/ 81708 h 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87875">
                <a:moveTo>
                  <a:pt x="0" y="81708"/>
                </a:moveTo>
                <a:cubicBezTo>
                  <a:pt x="49161" y="71876"/>
                  <a:pt x="97932" y="59835"/>
                  <a:pt x="147484" y="52212"/>
                </a:cubicBezTo>
                <a:cubicBezTo>
                  <a:pt x="869375" y="-58847"/>
                  <a:pt x="1500132" y="39895"/>
                  <a:pt x="2300748" y="52212"/>
                </a:cubicBezTo>
                <a:cubicBezTo>
                  <a:pt x="2523661" y="107939"/>
                  <a:pt x="2378196" y="81708"/>
                  <a:pt x="2743200" y="81708"/>
                </a:cubicBezTo>
              </a:path>
            </a:pathLst>
          </a:custGeom>
          <a:noFill/>
          <a:ln w="161925">
            <a:solidFill>
              <a:srgbClr val="E5754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8073CF4-90D4-4169-8D3A-41280918FC07}"/>
              </a:ext>
            </a:extLst>
          </p:cNvPr>
          <p:cNvSpPr/>
          <p:nvPr/>
        </p:nvSpPr>
        <p:spPr>
          <a:xfrm flipH="1" flipV="1">
            <a:off x="8722272" y="5004728"/>
            <a:ext cx="2006687" cy="58707"/>
          </a:xfrm>
          <a:custGeom>
            <a:avLst/>
            <a:gdLst>
              <a:gd name="connsiteX0" fmla="*/ 0 w 2743200"/>
              <a:gd name="connsiteY0" fmla="*/ 81708 h 87875"/>
              <a:gd name="connsiteX1" fmla="*/ 147484 w 2743200"/>
              <a:gd name="connsiteY1" fmla="*/ 52212 h 87875"/>
              <a:gd name="connsiteX2" fmla="*/ 2300748 w 2743200"/>
              <a:gd name="connsiteY2" fmla="*/ 52212 h 87875"/>
              <a:gd name="connsiteX3" fmla="*/ 2743200 w 2743200"/>
              <a:gd name="connsiteY3" fmla="*/ 81708 h 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87875">
                <a:moveTo>
                  <a:pt x="0" y="81708"/>
                </a:moveTo>
                <a:cubicBezTo>
                  <a:pt x="49161" y="71876"/>
                  <a:pt x="97932" y="59835"/>
                  <a:pt x="147484" y="52212"/>
                </a:cubicBezTo>
                <a:cubicBezTo>
                  <a:pt x="869375" y="-58847"/>
                  <a:pt x="1500132" y="39895"/>
                  <a:pt x="2300748" y="52212"/>
                </a:cubicBezTo>
                <a:cubicBezTo>
                  <a:pt x="2523661" y="107939"/>
                  <a:pt x="2378196" y="81708"/>
                  <a:pt x="2743200" y="81708"/>
                </a:cubicBezTo>
              </a:path>
            </a:pathLst>
          </a:custGeom>
          <a:noFill/>
          <a:ln w="161925">
            <a:solidFill>
              <a:schemeClr val="accent4">
                <a:lumMod val="60000"/>
                <a:lumOff val="4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CDB84-6A9B-47A5-BEF3-9278468BB220}"/>
              </a:ext>
            </a:extLst>
          </p:cNvPr>
          <p:cNvSpPr txBox="1"/>
          <p:nvPr/>
        </p:nvSpPr>
        <p:spPr>
          <a:xfrm>
            <a:off x="7098167" y="1283145"/>
            <a:ext cx="5194313" cy="395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슈팅  디펜스  퍼즐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패턴 그리기 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/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매칭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사이드 뷰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85190F-8668-4D0F-9F6C-86BB58B38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0" r="12726"/>
          <a:stretch/>
        </p:blipFill>
        <p:spPr>
          <a:xfrm>
            <a:off x="376968" y="1517616"/>
            <a:ext cx="6943397" cy="395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23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수영, 테이블, 장난감, 곰이(가) 표시된 사진&#10;&#10;자동 생성된 설명">
            <a:extLst>
              <a:ext uri="{FF2B5EF4-FFF2-40B4-BE49-F238E27FC236}">
                <a16:creationId xmlns:a16="http://schemas.microsoft.com/office/drawing/2014/main" id="{662E56C4-C33D-4CA9-AB1B-9A21D6F12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" y="1440722"/>
            <a:ext cx="7705358" cy="434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91D1E2-C634-453C-9C29-63868E6D1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182581"/>
            <a:ext cx="6499628" cy="3656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 descr="실내, 녹색, 테이블, 앉아있는이(가) 표시된 사진&#10;&#10;자동 생성된 설명">
            <a:extLst>
              <a:ext uri="{FF2B5EF4-FFF2-40B4-BE49-F238E27FC236}">
                <a16:creationId xmlns:a16="http://schemas.microsoft.com/office/drawing/2014/main" id="{75AACC36-59DF-4A14-95F9-9DBD7F099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71" y="2759606"/>
            <a:ext cx="6741459" cy="3792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F27DC4-8949-4479-BD16-0B2EDE027DE5}"/>
              </a:ext>
            </a:extLst>
          </p:cNvPr>
          <p:cNvSpPr txBox="1"/>
          <p:nvPr/>
        </p:nvSpPr>
        <p:spPr>
          <a:xfrm>
            <a:off x="376516" y="306323"/>
            <a:ext cx="461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Art   [               ]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8CD23-8995-47B3-9BDB-5F0BC3F4B0DD}"/>
              </a:ext>
            </a:extLst>
          </p:cNvPr>
          <p:cNvSpPr txBox="1"/>
          <p:nvPr/>
        </p:nvSpPr>
        <p:spPr>
          <a:xfrm>
            <a:off x="1920239" y="429433"/>
            <a:ext cx="210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a typeface="1훈막대연필 R" panose="02020603020101020101"/>
              </a:rPr>
              <a:t>배경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ea typeface="1훈막대연필 R" panose="02020603020101020101"/>
              </a:rPr>
              <a:t>/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a typeface="1훈막대연필 R" panose="02020603020101020101"/>
              </a:rPr>
              <a:t>맵</a:t>
            </a:r>
          </a:p>
        </p:txBody>
      </p:sp>
    </p:spTree>
    <p:extLst>
      <p:ext uri="{BB962C8B-B14F-4D97-AF65-F5344CB8AC3E}">
        <p14:creationId xmlns:p14="http://schemas.microsoft.com/office/powerpoint/2010/main" val="15752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D95426-EDF4-46D4-A393-0548FF27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77"/>
          <a:stretch/>
        </p:blipFill>
        <p:spPr>
          <a:xfrm flipH="1">
            <a:off x="192026" y="2098889"/>
            <a:ext cx="5572125" cy="4552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5FF7D9-610A-437A-B765-C70C86B40024}"/>
              </a:ext>
            </a:extLst>
          </p:cNvPr>
          <p:cNvSpPr txBox="1"/>
          <p:nvPr/>
        </p:nvSpPr>
        <p:spPr>
          <a:xfrm>
            <a:off x="376516" y="306323"/>
            <a:ext cx="461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Art   [               ]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06933-8A4C-4D22-AD2E-1261E59ECE31}"/>
              </a:ext>
            </a:extLst>
          </p:cNvPr>
          <p:cNvSpPr txBox="1"/>
          <p:nvPr/>
        </p:nvSpPr>
        <p:spPr>
          <a:xfrm>
            <a:off x="1920239" y="429433"/>
            <a:ext cx="210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>
                    <a:lumMod val="95000"/>
                  </a:schemeClr>
                </a:solidFill>
                <a:ea typeface="1훈막대연필 R" panose="02020603020101020101"/>
              </a:rPr>
              <a:t>캐릭터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ea typeface="1훈막대연필 R" panose="0202060302010102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ADBDB6-0BC2-4E9A-B570-FBFF2CDD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18" y="1319452"/>
            <a:ext cx="4695825" cy="4752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4A40CE-27CA-4DBB-93C5-6A23B07B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411" y="1075764"/>
            <a:ext cx="4193067" cy="5494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60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E5F635-2706-4DA7-95A7-B354E097C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63"/>
          <a:stretch/>
        </p:blipFill>
        <p:spPr>
          <a:xfrm>
            <a:off x="6096000" y="306323"/>
            <a:ext cx="5804046" cy="4471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옅은이(가) 표시된 사진&#10;&#10;자동 생성된 설명">
            <a:extLst>
              <a:ext uri="{FF2B5EF4-FFF2-40B4-BE49-F238E27FC236}">
                <a16:creationId xmlns:a16="http://schemas.microsoft.com/office/drawing/2014/main" id="{6A66F389-9013-4A0D-94ED-5AF0ECF8B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 r="2370"/>
          <a:stretch/>
        </p:blipFill>
        <p:spPr>
          <a:xfrm>
            <a:off x="155219" y="3683554"/>
            <a:ext cx="4123560" cy="30214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1123DEC-824F-467E-9F9D-DAD521B2C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4"/>
          <a:stretch/>
        </p:blipFill>
        <p:spPr>
          <a:xfrm>
            <a:off x="2516929" y="2098131"/>
            <a:ext cx="5396294" cy="3170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D91A25-A47C-4CC7-820D-71A10692620D}"/>
              </a:ext>
            </a:extLst>
          </p:cNvPr>
          <p:cNvSpPr txBox="1"/>
          <p:nvPr/>
        </p:nvSpPr>
        <p:spPr>
          <a:xfrm>
            <a:off x="376516" y="306323"/>
            <a:ext cx="461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Art   [               ]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12A00-74BB-4821-A38C-AA9AB83E86B9}"/>
              </a:ext>
            </a:extLst>
          </p:cNvPr>
          <p:cNvSpPr txBox="1"/>
          <p:nvPr/>
        </p:nvSpPr>
        <p:spPr>
          <a:xfrm>
            <a:off x="1920239" y="429433"/>
            <a:ext cx="210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ea typeface="1훈막대연필 R" panose="02020603020101020101"/>
              </a:rPr>
              <a:t>이펙트</a:t>
            </a:r>
          </a:p>
        </p:txBody>
      </p:sp>
    </p:spTree>
    <p:extLst>
      <p:ext uri="{BB962C8B-B14F-4D97-AF65-F5344CB8AC3E}">
        <p14:creationId xmlns:p14="http://schemas.microsoft.com/office/powerpoint/2010/main" val="8102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56FBD18-B912-4EFA-A7BC-B22873926E07}"/>
              </a:ext>
            </a:extLst>
          </p:cNvPr>
          <p:cNvSpPr/>
          <p:nvPr/>
        </p:nvSpPr>
        <p:spPr>
          <a:xfrm>
            <a:off x="5481513" y="3108325"/>
            <a:ext cx="1228974" cy="1181099"/>
          </a:xfrm>
          <a:custGeom>
            <a:avLst/>
            <a:gdLst>
              <a:gd name="connsiteX0" fmla="*/ 686799 w 1375578"/>
              <a:gd name="connsiteY0" fmla="*/ 0 h 1321992"/>
              <a:gd name="connsiteX1" fmla="*/ 788296 w 1375578"/>
              <a:gd name="connsiteY1" fmla="*/ 92247 h 1321992"/>
              <a:gd name="connsiteX2" fmla="*/ 1367601 w 1375578"/>
              <a:gd name="connsiteY2" fmla="*/ 1166732 h 1321992"/>
              <a:gd name="connsiteX3" fmla="*/ 1373649 w 1375578"/>
              <a:gd name="connsiteY3" fmla="*/ 1206365 h 1321992"/>
              <a:gd name="connsiteX4" fmla="*/ 1375578 w 1375578"/>
              <a:gd name="connsiteY4" fmla="*/ 1205659 h 1321992"/>
              <a:gd name="connsiteX5" fmla="*/ 1374028 w 1375578"/>
              <a:gd name="connsiteY5" fmla="*/ 1208850 h 1321992"/>
              <a:gd name="connsiteX6" fmla="*/ 1373649 w 1375578"/>
              <a:gd name="connsiteY6" fmla="*/ 1206367 h 1321992"/>
              <a:gd name="connsiteX7" fmla="*/ 1318795 w 1375578"/>
              <a:gd name="connsiteY7" fmla="*/ 1226443 h 1321992"/>
              <a:gd name="connsiteX8" fmla="*/ 686799 w 1375578"/>
              <a:gd name="connsiteY8" fmla="*/ 1321992 h 1321992"/>
              <a:gd name="connsiteX9" fmla="*/ 54803 w 1375578"/>
              <a:gd name="connsiteY9" fmla="*/ 1226443 h 1321992"/>
              <a:gd name="connsiteX10" fmla="*/ 217 w 1375578"/>
              <a:gd name="connsiteY10" fmla="*/ 1206464 h 1321992"/>
              <a:gd name="connsiteX11" fmla="*/ 0 w 1375578"/>
              <a:gd name="connsiteY11" fmla="*/ 1206018 h 1321992"/>
              <a:gd name="connsiteX12" fmla="*/ 5995 w 1375578"/>
              <a:gd name="connsiteY12" fmla="*/ 1166732 h 1321992"/>
              <a:gd name="connsiteX13" fmla="*/ 585300 w 1375578"/>
              <a:gd name="connsiteY13" fmla="*/ 92247 h 1321992"/>
              <a:gd name="connsiteX14" fmla="*/ 686799 w 1375578"/>
              <a:gd name="connsiteY14" fmla="*/ 0 h 132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75578" h="1321992">
                <a:moveTo>
                  <a:pt x="686799" y="0"/>
                </a:moveTo>
                <a:lnTo>
                  <a:pt x="788296" y="92247"/>
                </a:lnTo>
                <a:cubicBezTo>
                  <a:pt x="1076748" y="380698"/>
                  <a:pt x="1282669" y="751680"/>
                  <a:pt x="1367601" y="1166732"/>
                </a:cubicBezTo>
                <a:lnTo>
                  <a:pt x="1373649" y="1206365"/>
                </a:lnTo>
                <a:lnTo>
                  <a:pt x="1375578" y="1205659"/>
                </a:lnTo>
                <a:lnTo>
                  <a:pt x="1374028" y="1208850"/>
                </a:lnTo>
                <a:lnTo>
                  <a:pt x="1373649" y="1206367"/>
                </a:lnTo>
                <a:lnTo>
                  <a:pt x="1318795" y="1226443"/>
                </a:lnTo>
                <a:cubicBezTo>
                  <a:pt x="1119148" y="1288540"/>
                  <a:pt x="906880" y="1321992"/>
                  <a:pt x="686799" y="1321992"/>
                </a:cubicBezTo>
                <a:cubicBezTo>
                  <a:pt x="466719" y="1321992"/>
                  <a:pt x="254451" y="1288540"/>
                  <a:pt x="54803" y="1226443"/>
                </a:cubicBezTo>
                <a:lnTo>
                  <a:pt x="217" y="1206464"/>
                </a:lnTo>
                <a:lnTo>
                  <a:pt x="0" y="1206018"/>
                </a:lnTo>
                <a:lnTo>
                  <a:pt x="5995" y="1166732"/>
                </a:lnTo>
                <a:cubicBezTo>
                  <a:pt x="90928" y="751680"/>
                  <a:pt x="296849" y="380698"/>
                  <a:pt x="585300" y="92247"/>
                </a:cubicBezTo>
                <a:lnTo>
                  <a:pt x="686799" y="0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1A6F84-AE19-4BC6-956B-4A1BC7B2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21" y="1419907"/>
            <a:ext cx="7512759" cy="4018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CFAAA-18DF-4C51-8F41-B8199FF8DBBE}"/>
              </a:ext>
            </a:extLst>
          </p:cNvPr>
          <p:cNvSpPr txBox="1"/>
          <p:nvPr/>
        </p:nvSpPr>
        <p:spPr>
          <a:xfrm>
            <a:off x="3644866" y="5423768"/>
            <a:ext cx="490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맑은 고딕 Semilight" panose="020B0502040204020203" pitchFamily="50" charset="-127"/>
              </a:rPr>
              <a:t>기획자   임지영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E6B687-4649-4C73-91D8-CBA010B7C354}"/>
              </a:ext>
            </a:extLst>
          </p:cNvPr>
          <p:cNvCxnSpPr>
            <a:cxnSpLocks/>
          </p:cNvCxnSpPr>
          <p:nvPr/>
        </p:nvCxnSpPr>
        <p:spPr>
          <a:xfrm>
            <a:off x="4774722" y="5414520"/>
            <a:ext cx="2642557" cy="0"/>
          </a:xfrm>
          <a:prstGeom prst="line">
            <a:avLst/>
          </a:prstGeom>
          <a:ln w="127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2C2EE3-E7C9-45E0-B0A1-F0B5B8E7DAFB}"/>
              </a:ext>
            </a:extLst>
          </p:cNvPr>
          <p:cNvCxnSpPr>
            <a:cxnSpLocks/>
          </p:cNvCxnSpPr>
          <p:nvPr/>
        </p:nvCxnSpPr>
        <p:spPr>
          <a:xfrm>
            <a:off x="4774722" y="5937857"/>
            <a:ext cx="2642557" cy="0"/>
          </a:xfrm>
          <a:prstGeom prst="line">
            <a:avLst/>
          </a:prstGeom>
          <a:ln w="127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2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B1C0D1E5-C07F-48E2-BE58-E98E913DF5F0}"/>
              </a:ext>
            </a:extLst>
          </p:cNvPr>
          <p:cNvSpPr/>
          <p:nvPr/>
        </p:nvSpPr>
        <p:spPr>
          <a:xfrm rot="21429129" flipV="1">
            <a:off x="3134633" y="3466775"/>
            <a:ext cx="2447257" cy="146500"/>
          </a:xfrm>
          <a:custGeom>
            <a:avLst/>
            <a:gdLst>
              <a:gd name="connsiteX0" fmla="*/ 0 w 992777"/>
              <a:gd name="connsiteY0" fmla="*/ 43543 h 43543"/>
              <a:gd name="connsiteX1" fmla="*/ 992777 w 992777"/>
              <a:gd name="connsiteY1" fmla="*/ 0 h 4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777" h="43543">
                <a:moveTo>
                  <a:pt x="0" y="43543"/>
                </a:moveTo>
                <a:lnTo>
                  <a:pt x="992777" y="0"/>
                </a:lnTo>
              </a:path>
            </a:pathLst>
          </a:custGeom>
          <a:noFill/>
          <a:ln w="127000">
            <a:solidFill>
              <a:srgbClr val="FF000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1A0148-E3FA-4B06-8F0A-D76D6030DAFA}"/>
              </a:ext>
            </a:extLst>
          </p:cNvPr>
          <p:cNvGrpSpPr/>
          <p:nvPr/>
        </p:nvGrpSpPr>
        <p:grpSpPr>
          <a:xfrm>
            <a:off x="1028198" y="785941"/>
            <a:ext cx="2239898" cy="4479796"/>
            <a:chOff x="1264485" y="735141"/>
            <a:chExt cx="2239898" cy="447979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0FCD24F-71CA-429F-99D6-5C1932C59C1E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1B6EB2-5E86-4F47-BFB3-3999BFD2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0E8BDF-B683-4FEE-87B3-BB3CE476EC7A}"/>
              </a:ext>
            </a:extLst>
          </p:cNvPr>
          <p:cNvSpPr/>
          <p:nvPr/>
        </p:nvSpPr>
        <p:spPr>
          <a:xfrm>
            <a:off x="1982475" y="2378976"/>
            <a:ext cx="10209525" cy="2415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6000" b="1" dirty="0">
                <a:ln w="28575">
                  <a:solidFill>
                    <a:schemeClr val="tx1">
                      <a:alpha val="45000"/>
                    </a:schemeClr>
                  </a:solidFill>
                </a:ln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마법패턴</a:t>
            </a:r>
            <a:r>
              <a:rPr lang="ko-KR" altLang="ko-KR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을 그려</a:t>
            </a:r>
            <a:r>
              <a:rPr lang="en-US" altLang="ko-KR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몬스터를 무찌르고 </a:t>
            </a:r>
            <a:endParaRPr lang="en-US" altLang="ko-KR" sz="4600" b="1" dirty="0">
              <a:solidFill>
                <a:srgbClr val="F2F2F2"/>
              </a:solidFill>
              <a:effectLst>
                <a:outerShdw blurRad="25400" dist="38100" dir="3600000" sx="101000" sy="101000" algn="tl">
                  <a:srgbClr val="000000">
                    <a:alpha val="50000"/>
                  </a:srgbClr>
                </a:outerShdw>
              </a:effectLst>
              <a:latin typeface="1훈막대연필 R" panose="02020603020101020101" pitchFamily="18" charset="-127"/>
              <a:ea typeface="1훈막대연필 R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어둠의</a:t>
            </a:r>
            <a:r>
              <a:rPr lang="ko-KR" altLang="ko-KR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 숲을 구</a:t>
            </a:r>
            <a:r>
              <a:rPr lang="ko-KR" altLang="en-US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해줘</a:t>
            </a:r>
            <a:r>
              <a:rPr lang="en-US" altLang="ko-KR" sz="4600" b="1" dirty="0">
                <a:solidFill>
                  <a:srgbClr val="F2F2F2"/>
                </a:solidFill>
                <a:effectLst>
                  <a:outerShdw blurRad="25400" dist="38100" dir="3600000" sx="101000" sy="101000" algn="tl">
                    <a:srgbClr val="000000">
                      <a:alpha val="50000"/>
                    </a:srgbClr>
                  </a:outerShdw>
                </a:effectLst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!! </a:t>
            </a:r>
            <a:endParaRPr lang="ko-KR" altLang="en-US" sz="4600" dirty="0">
              <a:solidFill>
                <a:srgbClr val="F2F2F2"/>
              </a:solidFill>
              <a:effectLst>
                <a:outerShdw blurRad="25400" dist="38100" dir="3600000" sx="101000" sy="101000" algn="tl">
                  <a:srgbClr val="000000">
                    <a:alpha val="50000"/>
                  </a:srgbClr>
                </a:outerShdw>
              </a:effectLst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44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FC4083-968C-4603-9F60-AF8E7DE43514}"/>
              </a:ext>
            </a:extLst>
          </p:cNvPr>
          <p:cNvSpPr/>
          <p:nvPr/>
        </p:nvSpPr>
        <p:spPr>
          <a:xfrm>
            <a:off x="264535" y="612378"/>
            <a:ext cx="11662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몬스터의 눈 개수를 보고 마법을 사용해봐</a:t>
            </a:r>
            <a:r>
              <a:rPr lang="en-US" altLang="ko-KR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~</a:t>
            </a:r>
            <a:endParaRPr lang="ko-KR" altLang="en-US" sz="4000" dirty="0">
              <a:solidFill>
                <a:srgbClr val="F2F2F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427669E-710F-40E7-AB4B-AE62B5ABE283}"/>
              </a:ext>
            </a:extLst>
          </p:cNvPr>
          <p:cNvSpPr/>
          <p:nvPr/>
        </p:nvSpPr>
        <p:spPr>
          <a:xfrm>
            <a:off x="9010833" y="2138238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C918EF5-D060-4D41-914B-511526A266C2}"/>
              </a:ext>
            </a:extLst>
          </p:cNvPr>
          <p:cNvSpPr/>
          <p:nvPr/>
        </p:nvSpPr>
        <p:spPr>
          <a:xfrm>
            <a:off x="10375992" y="2783036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A89063-3E96-4F1B-83A5-23AA662CEF14}"/>
              </a:ext>
            </a:extLst>
          </p:cNvPr>
          <p:cNvSpPr/>
          <p:nvPr/>
        </p:nvSpPr>
        <p:spPr>
          <a:xfrm>
            <a:off x="10375992" y="419428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B0E6A46-3A0D-4F1F-A51F-6FA3A80C66BC}"/>
              </a:ext>
            </a:extLst>
          </p:cNvPr>
          <p:cNvSpPr/>
          <p:nvPr/>
        </p:nvSpPr>
        <p:spPr>
          <a:xfrm>
            <a:off x="9010833" y="483554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DFCCD2-43DB-40D4-B8B7-B9EB86E6BCF4}"/>
              </a:ext>
            </a:extLst>
          </p:cNvPr>
          <p:cNvSpPr/>
          <p:nvPr/>
        </p:nvSpPr>
        <p:spPr>
          <a:xfrm>
            <a:off x="7649551" y="419428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A5FA6C-0007-4801-9AF4-2CD678C6A71F}"/>
              </a:ext>
            </a:extLst>
          </p:cNvPr>
          <p:cNvSpPr/>
          <p:nvPr/>
        </p:nvSpPr>
        <p:spPr>
          <a:xfrm>
            <a:off x="7649551" y="278707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6D2F7CB-3A06-4144-9D9C-CC59174952B0}"/>
              </a:ext>
            </a:extLst>
          </p:cNvPr>
          <p:cNvSpPr/>
          <p:nvPr/>
        </p:nvSpPr>
        <p:spPr>
          <a:xfrm>
            <a:off x="9136896" y="226552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901EB50-C043-486B-83CE-4D56F4074E72}"/>
              </a:ext>
            </a:extLst>
          </p:cNvPr>
          <p:cNvSpPr/>
          <p:nvPr/>
        </p:nvSpPr>
        <p:spPr>
          <a:xfrm>
            <a:off x="9256806" y="2385434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C5D1392-84BE-48E8-A3F7-7D76821F2EEA}"/>
              </a:ext>
            </a:extLst>
          </p:cNvPr>
          <p:cNvSpPr/>
          <p:nvPr/>
        </p:nvSpPr>
        <p:spPr>
          <a:xfrm>
            <a:off x="9136896" y="496283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3CF85D7-F711-48CF-AEBE-09D4FF9A1A0D}"/>
              </a:ext>
            </a:extLst>
          </p:cNvPr>
          <p:cNvSpPr/>
          <p:nvPr/>
        </p:nvSpPr>
        <p:spPr>
          <a:xfrm>
            <a:off x="9256806" y="508274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C80779B-00FD-45AF-A05B-D14327AEA258}"/>
              </a:ext>
            </a:extLst>
          </p:cNvPr>
          <p:cNvSpPr/>
          <p:nvPr/>
        </p:nvSpPr>
        <p:spPr>
          <a:xfrm>
            <a:off x="10502056" y="4321576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4793AE-6211-4294-8D78-DB0D30D8E465}"/>
              </a:ext>
            </a:extLst>
          </p:cNvPr>
          <p:cNvSpPr/>
          <p:nvPr/>
        </p:nvSpPr>
        <p:spPr>
          <a:xfrm>
            <a:off x="10621965" y="4441485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07AC89-6012-49F6-AC94-D47C24158030}"/>
              </a:ext>
            </a:extLst>
          </p:cNvPr>
          <p:cNvSpPr/>
          <p:nvPr/>
        </p:nvSpPr>
        <p:spPr>
          <a:xfrm>
            <a:off x="10502056" y="2910322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D91590C-6E0A-4528-9BB0-F0621B13F03A}"/>
              </a:ext>
            </a:extLst>
          </p:cNvPr>
          <p:cNvSpPr/>
          <p:nvPr/>
        </p:nvSpPr>
        <p:spPr>
          <a:xfrm>
            <a:off x="10621965" y="303023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1AFA877-A344-4392-A3C0-91D2F83F338E}"/>
              </a:ext>
            </a:extLst>
          </p:cNvPr>
          <p:cNvSpPr/>
          <p:nvPr/>
        </p:nvSpPr>
        <p:spPr>
          <a:xfrm>
            <a:off x="7775614" y="432157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C896C0-6828-48D7-A0D4-A3DA569EF4B9}"/>
              </a:ext>
            </a:extLst>
          </p:cNvPr>
          <p:cNvSpPr/>
          <p:nvPr/>
        </p:nvSpPr>
        <p:spPr>
          <a:xfrm>
            <a:off x="7895524" y="444148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3B0019C-B44E-4D59-A214-518ECC4BBF0E}"/>
              </a:ext>
            </a:extLst>
          </p:cNvPr>
          <p:cNvSpPr/>
          <p:nvPr/>
        </p:nvSpPr>
        <p:spPr>
          <a:xfrm>
            <a:off x="7775614" y="291436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80FB5DE-0F3D-4316-B6E3-7BF1227F7CC3}"/>
              </a:ext>
            </a:extLst>
          </p:cNvPr>
          <p:cNvSpPr/>
          <p:nvPr/>
        </p:nvSpPr>
        <p:spPr>
          <a:xfrm>
            <a:off x="7895524" y="3034275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네온 몬스터">
            <a:extLst>
              <a:ext uri="{FF2B5EF4-FFF2-40B4-BE49-F238E27FC236}">
                <a16:creationId xmlns:a16="http://schemas.microsoft.com/office/drawing/2014/main" id="{A505673E-E1A6-4659-803B-10032419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4563" r="23784" b="55797"/>
          <a:stretch/>
        </p:blipFill>
        <p:spPr>
          <a:xfrm>
            <a:off x="5259829" y="3003758"/>
            <a:ext cx="1642881" cy="1704877"/>
          </a:xfrm>
          <a:prstGeom prst="rect">
            <a:avLst/>
          </a:prstGeom>
          <a:effectLst>
            <a:glow rad="254000">
              <a:schemeClr val="accent2">
                <a:satMod val="175000"/>
                <a:alpha val="55000"/>
              </a:scheme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9760524-575C-421B-BE35-B0613EE66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54563" r="23784" b="10211"/>
          <a:stretch/>
        </p:blipFill>
        <p:spPr>
          <a:xfrm>
            <a:off x="3076147" y="3089974"/>
            <a:ext cx="1680566" cy="1549768"/>
          </a:xfrm>
          <a:prstGeom prst="rect">
            <a:avLst/>
          </a:prstGeom>
          <a:effectLst>
            <a:glow rad="228600">
              <a:srgbClr val="5DF1D5">
                <a:alpha val="70000"/>
              </a:srgbClr>
            </a:glo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D8007B3-154B-4EB2-8857-537997E58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1154995" y="3022808"/>
            <a:ext cx="1250362" cy="175381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43D2666-6037-43D1-BC37-B347599098EE}"/>
              </a:ext>
            </a:extLst>
          </p:cNvPr>
          <p:cNvSpPr/>
          <p:nvPr/>
        </p:nvSpPr>
        <p:spPr>
          <a:xfrm>
            <a:off x="9010833" y="3493313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DD14200-6775-4105-BC22-86A949866548}"/>
              </a:ext>
            </a:extLst>
          </p:cNvPr>
          <p:cNvSpPr/>
          <p:nvPr/>
        </p:nvSpPr>
        <p:spPr>
          <a:xfrm>
            <a:off x="9136896" y="3620599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76C58F0-0789-46C1-84F5-6B75E4C8815C}"/>
              </a:ext>
            </a:extLst>
          </p:cNvPr>
          <p:cNvSpPr/>
          <p:nvPr/>
        </p:nvSpPr>
        <p:spPr>
          <a:xfrm>
            <a:off x="9256806" y="3740508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1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595B3A7-0D5A-4D9F-AFE8-344300BBE7C6}"/>
              </a:ext>
            </a:extLst>
          </p:cNvPr>
          <p:cNvSpPr/>
          <p:nvPr/>
        </p:nvSpPr>
        <p:spPr>
          <a:xfrm>
            <a:off x="9010833" y="2138238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33BC955-091A-49F6-B73F-0F13963BA875}"/>
              </a:ext>
            </a:extLst>
          </p:cNvPr>
          <p:cNvSpPr/>
          <p:nvPr/>
        </p:nvSpPr>
        <p:spPr>
          <a:xfrm>
            <a:off x="10375992" y="2783036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013AA52-AE1B-4ED3-84E1-0E925220B2F5}"/>
              </a:ext>
            </a:extLst>
          </p:cNvPr>
          <p:cNvSpPr/>
          <p:nvPr/>
        </p:nvSpPr>
        <p:spPr>
          <a:xfrm>
            <a:off x="10375992" y="419428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AF0E329-5B25-4AA3-9D9C-29CFCFE7E10E}"/>
              </a:ext>
            </a:extLst>
          </p:cNvPr>
          <p:cNvSpPr/>
          <p:nvPr/>
        </p:nvSpPr>
        <p:spPr>
          <a:xfrm>
            <a:off x="9010833" y="483554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B36EEAE-4FC7-4F55-AFFA-7C8611C54065}"/>
              </a:ext>
            </a:extLst>
          </p:cNvPr>
          <p:cNvSpPr/>
          <p:nvPr/>
        </p:nvSpPr>
        <p:spPr>
          <a:xfrm>
            <a:off x="7649551" y="419428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882C28-8062-4979-914D-4AD7440A8356}"/>
              </a:ext>
            </a:extLst>
          </p:cNvPr>
          <p:cNvSpPr/>
          <p:nvPr/>
        </p:nvSpPr>
        <p:spPr>
          <a:xfrm>
            <a:off x="7649551" y="278707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09DF75-0507-4213-9A57-CF168BD50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2" b="40093" l="27292" r="42396">
                        <a14:foregroundMark x1="27552" y1="21574" x2="28021" y2="21481"/>
                        <a14:foregroundMark x1="28750" y1="21759" x2="28646" y2="22685"/>
                        <a14:foregroundMark x1="32656" y1="39259" x2="33594" y2="38981"/>
                        <a14:foregroundMark x1="37031" y1="37407" x2="37135" y2="38981"/>
                        <a14:foregroundMark x1="40833" y1="12685" x2="40677" y2="13333"/>
                        <a14:foregroundMark x1="42396" y1="10000" x2="42344" y2="10000"/>
                        <a14:foregroundMark x1="39844" y1="16019" x2="39740" y2="17593"/>
                        <a14:foregroundMark x1="39271" y1="18333" x2="38021" y2="20556"/>
                        <a14:foregroundMark x1="39479" y1="17685" x2="39479" y2="17685"/>
                        <a14:backgroundMark x1="35260" y1="8056" x2="34688" y2="8519"/>
                        <a14:backgroundMark x1="35521" y1="7778" x2="33125" y2="12407"/>
                        <a14:backgroundMark x1="31146" y1="13519" x2="26510" y2="22870"/>
                        <a14:backgroundMark x1="26510" y1="22870" x2="27552" y2="23333"/>
                        <a14:backgroundMark x1="30417" y1="18426" x2="31302" y2="17222"/>
                        <a14:backgroundMark x1="32188" y1="12037" x2="32708" y2="12130"/>
                        <a14:backgroundMark x1="31823" y1="16759" x2="31302" y2="17130"/>
                        <a14:backgroundMark x1="32188" y1="14352" x2="31146" y2="16852"/>
                        <a14:backgroundMark x1="29635" y1="20370" x2="29948" y2="21481"/>
                        <a14:backgroundMark x1="28698" y1="21111" x2="28438" y2="21204"/>
                        <a14:backgroundMark x1="29844" y1="20000" x2="29531" y2="21481"/>
                        <a14:backgroundMark x1="28906" y1="20833" x2="27865" y2="22315"/>
                        <a14:backgroundMark x1="34688" y1="39352" x2="34844" y2="38519"/>
                        <a14:backgroundMark x1="37500" y1="34444" x2="38229" y2="22222"/>
                        <a14:backgroundMark x1="38229" y1="22222" x2="37917" y2="21204"/>
                        <a14:backgroundMark x1="37191" y1="19820" x2="37969" y2="21204"/>
                        <a14:backgroundMark x1="37708" y1="34537" x2="39479" y2="39167"/>
                        <a14:backgroundMark x1="32708" y1="38704" x2="32865" y2="27685"/>
                        <a14:backgroundMark x1="33284" y1="37320" x2="30938" y2="39352"/>
                        <a14:backgroundMark x1="33079" y1="37901" x2="33385" y2="34815"/>
                        <a14:backgroundMark x1="32773" y1="37991" x2="33490" y2="36111"/>
                        <a14:backgroundMark x1="33490" y1="33981" x2="33594" y2="35370"/>
                        <a14:backgroundMark x1="33281" y1="30556" x2="33177" y2="33611"/>
                        <a14:backgroundMark x1="32969" y1="29630" x2="33281" y2="30463"/>
                        <a14:backgroundMark x1="33333" y1="33611" x2="33333" y2="33611"/>
                        <a14:backgroundMark x1="33281" y1="32778" x2="33542" y2="33981"/>
                        <a14:backgroundMark x1="33281" y1="32037" x2="33594" y2="32778"/>
                        <a14:backgroundMark x1="39170" y1="15878" x2="39583" y2="14537"/>
                        <a14:backgroundMark x1="35521" y1="7222" x2="38229" y2="4074"/>
                        <a14:backgroundMark x1="37604" y1="11667" x2="37604" y2="12685"/>
                        <a14:backgroundMark x1="39323" y1="13889" x2="39792" y2="15833"/>
                        <a14:backgroundMark x1="40417" y1="10556" x2="40260" y2="10833"/>
                        <a14:backgroundMark x1="39115" y1="17500" x2="38438" y2="17593"/>
                        <a14:backgroundMark x1="39479" y1="14259" x2="39167" y2="14537"/>
                        <a14:backgroundMark x1="39479" y1="13148" x2="39792" y2="15278"/>
                        <a14:backgroundMark x1="42708" y1="11111" x2="42188" y2="12315"/>
                        <a14:backgroundMark x1="42708" y1="8333" x2="42135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1159392" y="3017099"/>
            <a:ext cx="1250362" cy="1753817"/>
          </a:xfrm>
          <a:prstGeom prst="rect">
            <a:avLst/>
          </a:prstGeom>
          <a:effectLst>
            <a:glow rad="88900">
              <a:schemeClr val="bg1">
                <a:lumMod val="75000"/>
                <a:alpha val="50000"/>
              </a:schemeClr>
            </a:glow>
          </a:effectLst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0AD64B20-8EB2-4011-BC1E-7D20803BCE85}"/>
              </a:ext>
            </a:extLst>
          </p:cNvPr>
          <p:cNvSpPr/>
          <p:nvPr/>
        </p:nvSpPr>
        <p:spPr>
          <a:xfrm>
            <a:off x="8043086" y="2448026"/>
            <a:ext cx="2819401" cy="2891962"/>
          </a:xfrm>
          <a:custGeom>
            <a:avLst/>
            <a:gdLst>
              <a:gd name="connsiteX0" fmla="*/ 1219200 w 2657475"/>
              <a:gd name="connsiteY0" fmla="*/ 28695 h 2752845"/>
              <a:gd name="connsiteX1" fmla="*/ 1171575 w 2657475"/>
              <a:gd name="connsiteY1" fmla="*/ 47745 h 2752845"/>
              <a:gd name="connsiteX2" fmla="*/ 1143000 w 2657475"/>
              <a:gd name="connsiteY2" fmla="*/ 66795 h 2752845"/>
              <a:gd name="connsiteX3" fmla="*/ 1114425 w 2657475"/>
              <a:gd name="connsiteY3" fmla="*/ 76320 h 2752845"/>
              <a:gd name="connsiteX4" fmla="*/ 1076325 w 2657475"/>
              <a:gd name="connsiteY4" fmla="*/ 95370 h 2752845"/>
              <a:gd name="connsiteX5" fmla="*/ 1009650 w 2657475"/>
              <a:gd name="connsiteY5" fmla="*/ 123945 h 2752845"/>
              <a:gd name="connsiteX6" fmla="*/ 971550 w 2657475"/>
              <a:gd name="connsiteY6" fmla="*/ 142995 h 2752845"/>
              <a:gd name="connsiteX7" fmla="*/ 933450 w 2657475"/>
              <a:gd name="connsiteY7" fmla="*/ 152520 h 2752845"/>
              <a:gd name="connsiteX8" fmla="*/ 904875 w 2657475"/>
              <a:gd name="connsiteY8" fmla="*/ 171570 h 2752845"/>
              <a:gd name="connsiteX9" fmla="*/ 828675 w 2657475"/>
              <a:gd name="connsiteY9" fmla="*/ 190620 h 2752845"/>
              <a:gd name="connsiteX10" fmla="*/ 781050 w 2657475"/>
              <a:gd name="connsiteY10" fmla="*/ 209670 h 2752845"/>
              <a:gd name="connsiteX11" fmla="*/ 742950 w 2657475"/>
              <a:gd name="connsiteY11" fmla="*/ 219195 h 2752845"/>
              <a:gd name="connsiteX12" fmla="*/ 704850 w 2657475"/>
              <a:gd name="connsiteY12" fmla="*/ 238245 h 2752845"/>
              <a:gd name="connsiteX13" fmla="*/ 666750 w 2657475"/>
              <a:gd name="connsiteY13" fmla="*/ 247770 h 2752845"/>
              <a:gd name="connsiteX14" fmla="*/ 581025 w 2657475"/>
              <a:gd name="connsiteY14" fmla="*/ 295395 h 2752845"/>
              <a:gd name="connsiteX15" fmla="*/ 504825 w 2657475"/>
              <a:gd name="connsiteY15" fmla="*/ 323970 h 2752845"/>
              <a:gd name="connsiteX16" fmla="*/ 371475 w 2657475"/>
              <a:gd name="connsiteY16" fmla="*/ 362070 h 2752845"/>
              <a:gd name="connsiteX17" fmla="*/ 266700 w 2657475"/>
              <a:gd name="connsiteY17" fmla="*/ 419220 h 2752845"/>
              <a:gd name="connsiteX18" fmla="*/ 228600 w 2657475"/>
              <a:gd name="connsiteY18" fmla="*/ 447795 h 2752845"/>
              <a:gd name="connsiteX19" fmla="*/ 200025 w 2657475"/>
              <a:gd name="connsiteY19" fmla="*/ 466845 h 2752845"/>
              <a:gd name="connsiteX20" fmla="*/ 171450 w 2657475"/>
              <a:gd name="connsiteY20" fmla="*/ 495420 h 2752845"/>
              <a:gd name="connsiteX21" fmla="*/ 142875 w 2657475"/>
              <a:gd name="connsiteY21" fmla="*/ 514470 h 2752845"/>
              <a:gd name="connsiteX22" fmla="*/ 104775 w 2657475"/>
              <a:gd name="connsiteY22" fmla="*/ 562095 h 2752845"/>
              <a:gd name="connsiteX23" fmla="*/ 66675 w 2657475"/>
              <a:gd name="connsiteY23" fmla="*/ 657345 h 2752845"/>
              <a:gd name="connsiteX24" fmla="*/ 47625 w 2657475"/>
              <a:gd name="connsiteY24" fmla="*/ 695445 h 2752845"/>
              <a:gd name="connsiteX25" fmla="*/ 38100 w 2657475"/>
              <a:gd name="connsiteY25" fmla="*/ 743070 h 2752845"/>
              <a:gd name="connsiteX26" fmla="*/ 19050 w 2657475"/>
              <a:gd name="connsiteY26" fmla="*/ 800220 h 2752845"/>
              <a:gd name="connsiteX27" fmla="*/ 0 w 2657475"/>
              <a:gd name="connsiteY27" fmla="*/ 895470 h 2752845"/>
              <a:gd name="connsiteX28" fmla="*/ 9525 w 2657475"/>
              <a:gd name="connsiteY28" fmla="*/ 1362195 h 2752845"/>
              <a:gd name="connsiteX29" fmla="*/ 19050 w 2657475"/>
              <a:gd name="connsiteY29" fmla="*/ 1428870 h 2752845"/>
              <a:gd name="connsiteX30" fmla="*/ 38100 w 2657475"/>
              <a:gd name="connsiteY30" fmla="*/ 1543170 h 2752845"/>
              <a:gd name="connsiteX31" fmla="*/ 57150 w 2657475"/>
              <a:gd name="connsiteY31" fmla="*/ 1590795 h 2752845"/>
              <a:gd name="connsiteX32" fmla="*/ 76200 w 2657475"/>
              <a:gd name="connsiteY32" fmla="*/ 1686045 h 2752845"/>
              <a:gd name="connsiteX33" fmla="*/ 95250 w 2657475"/>
              <a:gd name="connsiteY33" fmla="*/ 1762245 h 2752845"/>
              <a:gd name="connsiteX34" fmla="*/ 104775 w 2657475"/>
              <a:gd name="connsiteY34" fmla="*/ 1828920 h 2752845"/>
              <a:gd name="connsiteX35" fmla="*/ 123825 w 2657475"/>
              <a:gd name="connsiteY35" fmla="*/ 1857495 h 2752845"/>
              <a:gd name="connsiteX36" fmla="*/ 152400 w 2657475"/>
              <a:gd name="connsiteY36" fmla="*/ 1943220 h 2752845"/>
              <a:gd name="connsiteX37" fmla="*/ 200025 w 2657475"/>
              <a:gd name="connsiteY37" fmla="*/ 2038470 h 2752845"/>
              <a:gd name="connsiteX38" fmla="*/ 219075 w 2657475"/>
              <a:gd name="connsiteY38" fmla="*/ 2067045 h 2752845"/>
              <a:gd name="connsiteX39" fmla="*/ 247650 w 2657475"/>
              <a:gd name="connsiteY39" fmla="*/ 2114670 h 2752845"/>
              <a:gd name="connsiteX40" fmla="*/ 257175 w 2657475"/>
              <a:gd name="connsiteY40" fmla="*/ 2143245 h 2752845"/>
              <a:gd name="connsiteX41" fmla="*/ 285750 w 2657475"/>
              <a:gd name="connsiteY41" fmla="*/ 2190870 h 2752845"/>
              <a:gd name="connsiteX42" fmla="*/ 323850 w 2657475"/>
              <a:gd name="connsiteY42" fmla="*/ 2267070 h 2752845"/>
              <a:gd name="connsiteX43" fmla="*/ 409575 w 2657475"/>
              <a:gd name="connsiteY43" fmla="*/ 2390895 h 2752845"/>
              <a:gd name="connsiteX44" fmla="*/ 504825 w 2657475"/>
              <a:gd name="connsiteY44" fmla="*/ 2495670 h 2752845"/>
              <a:gd name="connsiteX45" fmla="*/ 581025 w 2657475"/>
              <a:gd name="connsiteY45" fmla="*/ 2543295 h 2752845"/>
              <a:gd name="connsiteX46" fmla="*/ 609600 w 2657475"/>
              <a:gd name="connsiteY46" fmla="*/ 2562345 h 2752845"/>
              <a:gd name="connsiteX47" fmla="*/ 676275 w 2657475"/>
              <a:gd name="connsiteY47" fmla="*/ 2590920 h 2752845"/>
              <a:gd name="connsiteX48" fmla="*/ 752475 w 2657475"/>
              <a:gd name="connsiteY48" fmla="*/ 2629020 h 2752845"/>
              <a:gd name="connsiteX49" fmla="*/ 847725 w 2657475"/>
              <a:gd name="connsiteY49" fmla="*/ 2676645 h 2752845"/>
              <a:gd name="connsiteX50" fmla="*/ 885825 w 2657475"/>
              <a:gd name="connsiteY50" fmla="*/ 2695695 h 2752845"/>
              <a:gd name="connsiteX51" fmla="*/ 933450 w 2657475"/>
              <a:gd name="connsiteY51" fmla="*/ 2705220 h 2752845"/>
              <a:gd name="connsiteX52" fmla="*/ 1085850 w 2657475"/>
              <a:gd name="connsiteY52" fmla="*/ 2752845 h 2752845"/>
              <a:gd name="connsiteX53" fmla="*/ 1438275 w 2657475"/>
              <a:gd name="connsiteY53" fmla="*/ 2743320 h 2752845"/>
              <a:gd name="connsiteX54" fmla="*/ 1485900 w 2657475"/>
              <a:gd name="connsiteY54" fmla="*/ 2705220 h 2752845"/>
              <a:gd name="connsiteX55" fmla="*/ 1543050 w 2657475"/>
              <a:gd name="connsiteY55" fmla="*/ 2676645 h 2752845"/>
              <a:gd name="connsiteX56" fmla="*/ 1609725 w 2657475"/>
              <a:gd name="connsiteY56" fmla="*/ 2638545 h 2752845"/>
              <a:gd name="connsiteX57" fmla="*/ 1676400 w 2657475"/>
              <a:gd name="connsiteY57" fmla="*/ 2609970 h 2752845"/>
              <a:gd name="connsiteX58" fmla="*/ 1743075 w 2657475"/>
              <a:gd name="connsiteY58" fmla="*/ 2581395 h 2752845"/>
              <a:gd name="connsiteX59" fmla="*/ 1790700 w 2657475"/>
              <a:gd name="connsiteY59" fmla="*/ 2543295 h 2752845"/>
              <a:gd name="connsiteX60" fmla="*/ 1838325 w 2657475"/>
              <a:gd name="connsiteY60" fmla="*/ 2524245 h 2752845"/>
              <a:gd name="connsiteX61" fmla="*/ 1905000 w 2657475"/>
              <a:gd name="connsiteY61" fmla="*/ 2486145 h 2752845"/>
              <a:gd name="connsiteX62" fmla="*/ 2009775 w 2657475"/>
              <a:gd name="connsiteY62" fmla="*/ 2448045 h 2752845"/>
              <a:gd name="connsiteX63" fmla="*/ 2095500 w 2657475"/>
              <a:gd name="connsiteY63" fmla="*/ 2400420 h 2752845"/>
              <a:gd name="connsiteX64" fmla="*/ 2124075 w 2657475"/>
              <a:gd name="connsiteY64" fmla="*/ 2390895 h 2752845"/>
              <a:gd name="connsiteX65" fmla="*/ 2209800 w 2657475"/>
              <a:gd name="connsiteY65" fmla="*/ 2352795 h 2752845"/>
              <a:gd name="connsiteX66" fmla="*/ 2286000 w 2657475"/>
              <a:gd name="connsiteY66" fmla="*/ 2343270 h 2752845"/>
              <a:gd name="connsiteX67" fmla="*/ 2314575 w 2657475"/>
              <a:gd name="connsiteY67" fmla="*/ 2333745 h 2752845"/>
              <a:gd name="connsiteX68" fmla="*/ 2381250 w 2657475"/>
              <a:gd name="connsiteY68" fmla="*/ 2314695 h 2752845"/>
              <a:gd name="connsiteX69" fmla="*/ 2495550 w 2657475"/>
              <a:gd name="connsiteY69" fmla="*/ 2257545 h 2752845"/>
              <a:gd name="connsiteX70" fmla="*/ 2524125 w 2657475"/>
              <a:gd name="connsiteY70" fmla="*/ 2248020 h 2752845"/>
              <a:gd name="connsiteX71" fmla="*/ 2543175 w 2657475"/>
              <a:gd name="connsiteY71" fmla="*/ 2219445 h 2752845"/>
              <a:gd name="connsiteX72" fmla="*/ 2571750 w 2657475"/>
              <a:gd name="connsiteY72" fmla="*/ 2200395 h 2752845"/>
              <a:gd name="connsiteX73" fmla="*/ 2581275 w 2657475"/>
              <a:gd name="connsiteY73" fmla="*/ 2162295 h 2752845"/>
              <a:gd name="connsiteX74" fmla="*/ 2609850 w 2657475"/>
              <a:gd name="connsiteY74" fmla="*/ 2124195 h 2752845"/>
              <a:gd name="connsiteX75" fmla="*/ 2638425 w 2657475"/>
              <a:gd name="connsiteY75" fmla="*/ 2028945 h 2752845"/>
              <a:gd name="connsiteX76" fmla="*/ 2647950 w 2657475"/>
              <a:gd name="connsiteY76" fmla="*/ 1971795 h 2752845"/>
              <a:gd name="connsiteX77" fmla="*/ 2657475 w 2657475"/>
              <a:gd name="connsiteY77" fmla="*/ 1924170 h 2752845"/>
              <a:gd name="connsiteX78" fmla="*/ 2647950 w 2657475"/>
              <a:gd name="connsiteY78" fmla="*/ 1657470 h 2752845"/>
              <a:gd name="connsiteX79" fmla="*/ 2628900 w 2657475"/>
              <a:gd name="connsiteY79" fmla="*/ 1486020 h 2752845"/>
              <a:gd name="connsiteX80" fmla="*/ 2619375 w 2657475"/>
              <a:gd name="connsiteY80" fmla="*/ 1343145 h 2752845"/>
              <a:gd name="connsiteX81" fmla="*/ 2590800 w 2657475"/>
              <a:gd name="connsiteY81" fmla="*/ 1200270 h 2752845"/>
              <a:gd name="connsiteX82" fmla="*/ 2571750 w 2657475"/>
              <a:gd name="connsiteY82" fmla="*/ 1066920 h 2752845"/>
              <a:gd name="connsiteX83" fmla="*/ 2562225 w 2657475"/>
              <a:gd name="connsiteY83" fmla="*/ 857370 h 2752845"/>
              <a:gd name="connsiteX84" fmla="*/ 2552700 w 2657475"/>
              <a:gd name="connsiteY84" fmla="*/ 828795 h 2752845"/>
              <a:gd name="connsiteX85" fmla="*/ 2514600 w 2657475"/>
              <a:gd name="connsiteY85" fmla="*/ 752595 h 2752845"/>
              <a:gd name="connsiteX86" fmla="*/ 2457450 w 2657475"/>
              <a:gd name="connsiteY86" fmla="*/ 628770 h 2752845"/>
              <a:gd name="connsiteX87" fmla="*/ 2428875 w 2657475"/>
              <a:gd name="connsiteY87" fmla="*/ 581145 h 2752845"/>
              <a:gd name="connsiteX88" fmla="*/ 2352675 w 2657475"/>
              <a:gd name="connsiteY88" fmla="*/ 514470 h 2752845"/>
              <a:gd name="connsiteX89" fmla="*/ 2305050 w 2657475"/>
              <a:gd name="connsiteY89" fmla="*/ 485895 h 2752845"/>
              <a:gd name="connsiteX90" fmla="*/ 2257425 w 2657475"/>
              <a:gd name="connsiteY90" fmla="*/ 447795 h 2752845"/>
              <a:gd name="connsiteX91" fmla="*/ 2171700 w 2657475"/>
              <a:gd name="connsiteY91" fmla="*/ 390645 h 2752845"/>
              <a:gd name="connsiteX92" fmla="*/ 2076450 w 2657475"/>
              <a:gd name="connsiteY92" fmla="*/ 323970 h 2752845"/>
              <a:gd name="connsiteX93" fmla="*/ 1971675 w 2657475"/>
              <a:gd name="connsiteY93" fmla="*/ 257295 h 2752845"/>
              <a:gd name="connsiteX94" fmla="*/ 1905000 w 2657475"/>
              <a:gd name="connsiteY94" fmla="*/ 238245 h 2752845"/>
              <a:gd name="connsiteX95" fmla="*/ 1876425 w 2657475"/>
              <a:gd name="connsiteY95" fmla="*/ 219195 h 2752845"/>
              <a:gd name="connsiteX96" fmla="*/ 1771650 w 2657475"/>
              <a:gd name="connsiteY96" fmla="*/ 181095 h 2752845"/>
              <a:gd name="connsiteX97" fmla="*/ 1695450 w 2657475"/>
              <a:gd name="connsiteY97" fmla="*/ 142995 h 2752845"/>
              <a:gd name="connsiteX98" fmla="*/ 1609725 w 2657475"/>
              <a:gd name="connsiteY98" fmla="*/ 123945 h 2752845"/>
              <a:gd name="connsiteX99" fmla="*/ 1504950 w 2657475"/>
              <a:gd name="connsiteY99" fmla="*/ 66795 h 2752845"/>
              <a:gd name="connsiteX100" fmla="*/ 1323975 w 2657475"/>
              <a:gd name="connsiteY100" fmla="*/ 19170 h 2752845"/>
              <a:gd name="connsiteX101" fmla="*/ 1266825 w 2657475"/>
              <a:gd name="connsiteY101" fmla="*/ 120 h 275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657475" h="2752845">
                <a:moveTo>
                  <a:pt x="1219200" y="28695"/>
                </a:moveTo>
                <a:cubicBezTo>
                  <a:pt x="1203325" y="35045"/>
                  <a:pt x="1186868" y="40099"/>
                  <a:pt x="1171575" y="47745"/>
                </a:cubicBezTo>
                <a:cubicBezTo>
                  <a:pt x="1161336" y="52865"/>
                  <a:pt x="1153239" y="61675"/>
                  <a:pt x="1143000" y="66795"/>
                </a:cubicBezTo>
                <a:cubicBezTo>
                  <a:pt x="1134020" y="71285"/>
                  <a:pt x="1123653" y="72365"/>
                  <a:pt x="1114425" y="76320"/>
                </a:cubicBezTo>
                <a:cubicBezTo>
                  <a:pt x="1101374" y="81913"/>
                  <a:pt x="1089251" y="89494"/>
                  <a:pt x="1076325" y="95370"/>
                </a:cubicBezTo>
                <a:cubicBezTo>
                  <a:pt x="1054312" y="105376"/>
                  <a:pt x="1031663" y="113939"/>
                  <a:pt x="1009650" y="123945"/>
                </a:cubicBezTo>
                <a:cubicBezTo>
                  <a:pt x="996724" y="129821"/>
                  <a:pt x="984845" y="138009"/>
                  <a:pt x="971550" y="142995"/>
                </a:cubicBezTo>
                <a:cubicBezTo>
                  <a:pt x="959293" y="147592"/>
                  <a:pt x="946150" y="149345"/>
                  <a:pt x="933450" y="152520"/>
                </a:cubicBezTo>
                <a:cubicBezTo>
                  <a:pt x="923925" y="158870"/>
                  <a:pt x="915114" y="166450"/>
                  <a:pt x="904875" y="171570"/>
                </a:cubicBezTo>
                <a:cubicBezTo>
                  <a:pt x="879732" y="184142"/>
                  <a:pt x="855846" y="182469"/>
                  <a:pt x="828675" y="190620"/>
                </a:cubicBezTo>
                <a:cubicBezTo>
                  <a:pt x="812298" y="195533"/>
                  <a:pt x="797270" y="204263"/>
                  <a:pt x="781050" y="209670"/>
                </a:cubicBezTo>
                <a:cubicBezTo>
                  <a:pt x="768631" y="213810"/>
                  <a:pt x="755207" y="214598"/>
                  <a:pt x="742950" y="219195"/>
                </a:cubicBezTo>
                <a:cubicBezTo>
                  <a:pt x="729655" y="224181"/>
                  <a:pt x="718145" y="233259"/>
                  <a:pt x="704850" y="238245"/>
                </a:cubicBezTo>
                <a:cubicBezTo>
                  <a:pt x="692593" y="242842"/>
                  <a:pt x="679007" y="243173"/>
                  <a:pt x="666750" y="247770"/>
                </a:cubicBezTo>
                <a:cubicBezTo>
                  <a:pt x="617659" y="266179"/>
                  <a:pt x="633566" y="271145"/>
                  <a:pt x="581025" y="295395"/>
                </a:cubicBezTo>
                <a:cubicBezTo>
                  <a:pt x="556395" y="306763"/>
                  <a:pt x="530717" y="315879"/>
                  <a:pt x="504825" y="323970"/>
                </a:cubicBezTo>
                <a:cubicBezTo>
                  <a:pt x="437255" y="345086"/>
                  <a:pt x="431903" y="336892"/>
                  <a:pt x="371475" y="362070"/>
                </a:cubicBezTo>
                <a:cubicBezTo>
                  <a:pt x="342549" y="374122"/>
                  <a:pt x="293662" y="401246"/>
                  <a:pt x="266700" y="419220"/>
                </a:cubicBezTo>
                <a:cubicBezTo>
                  <a:pt x="253491" y="428026"/>
                  <a:pt x="241518" y="438568"/>
                  <a:pt x="228600" y="447795"/>
                </a:cubicBezTo>
                <a:cubicBezTo>
                  <a:pt x="219285" y="454449"/>
                  <a:pt x="208819" y="459516"/>
                  <a:pt x="200025" y="466845"/>
                </a:cubicBezTo>
                <a:cubicBezTo>
                  <a:pt x="189677" y="475469"/>
                  <a:pt x="181798" y="486796"/>
                  <a:pt x="171450" y="495420"/>
                </a:cubicBezTo>
                <a:cubicBezTo>
                  <a:pt x="162656" y="502749"/>
                  <a:pt x="150970" y="506375"/>
                  <a:pt x="142875" y="514470"/>
                </a:cubicBezTo>
                <a:cubicBezTo>
                  <a:pt x="128500" y="528845"/>
                  <a:pt x="115019" y="544534"/>
                  <a:pt x="104775" y="562095"/>
                </a:cubicBezTo>
                <a:cubicBezTo>
                  <a:pt x="60240" y="638441"/>
                  <a:pt x="88831" y="605647"/>
                  <a:pt x="66675" y="657345"/>
                </a:cubicBezTo>
                <a:cubicBezTo>
                  <a:pt x="61082" y="670396"/>
                  <a:pt x="53975" y="682745"/>
                  <a:pt x="47625" y="695445"/>
                </a:cubicBezTo>
                <a:cubicBezTo>
                  <a:pt x="44450" y="711320"/>
                  <a:pt x="42360" y="727451"/>
                  <a:pt x="38100" y="743070"/>
                </a:cubicBezTo>
                <a:cubicBezTo>
                  <a:pt x="32816" y="762443"/>
                  <a:pt x="22988" y="780529"/>
                  <a:pt x="19050" y="800220"/>
                </a:cubicBezTo>
                <a:lnTo>
                  <a:pt x="0" y="895470"/>
                </a:lnTo>
                <a:cubicBezTo>
                  <a:pt x="3175" y="1051045"/>
                  <a:pt x="3971" y="1206687"/>
                  <a:pt x="9525" y="1362195"/>
                </a:cubicBezTo>
                <a:cubicBezTo>
                  <a:pt x="10326" y="1384631"/>
                  <a:pt x="16083" y="1406616"/>
                  <a:pt x="19050" y="1428870"/>
                </a:cubicBezTo>
                <a:cubicBezTo>
                  <a:pt x="24601" y="1470501"/>
                  <a:pt x="25229" y="1504558"/>
                  <a:pt x="38100" y="1543170"/>
                </a:cubicBezTo>
                <a:cubicBezTo>
                  <a:pt x="43507" y="1559390"/>
                  <a:pt x="52745" y="1574274"/>
                  <a:pt x="57150" y="1590795"/>
                </a:cubicBezTo>
                <a:cubicBezTo>
                  <a:pt x="65493" y="1622081"/>
                  <a:pt x="69176" y="1654437"/>
                  <a:pt x="76200" y="1686045"/>
                </a:cubicBezTo>
                <a:cubicBezTo>
                  <a:pt x="81880" y="1711603"/>
                  <a:pt x="91547" y="1736326"/>
                  <a:pt x="95250" y="1762245"/>
                </a:cubicBezTo>
                <a:cubicBezTo>
                  <a:pt x="98425" y="1784470"/>
                  <a:pt x="98324" y="1807416"/>
                  <a:pt x="104775" y="1828920"/>
                </a:cubicBezTo>
                <a:cubicBezTo>
                  <a:pt x="108064" y="1839885"/>
                  <a:pt x="119422" y="1846928"/>
                  <a:pt x="123825" y="1857495"/>
                </a:cubicBezTo>
                <a:cubicBezTo>
                  <a:pt x="135410" y="1885299"/>
                  <a:pt x="135692" y="1918158"/>
                  <a:pt x="152400" y="1943220"/>
                </a:cubicBezTo>
                <a:cubicBezTo>
                  <a:pt x="195305" y="2007577"/>
                  <a:pt x="144884" y="1928189"/>
                  <a:pt x="200025" y="2038470"/>
                </a:cubicBezTo>
                <a:cubicBezTo>
                  <a:pt x="205145" y="2048709"/>
                  <a:pt x="213008" y="2057337"/>
                  <a:pt x="219075" y="2067045"/>
                </a:cubicBezTo>
                <a:cubicBezTo>
                  <a:pt x="228887" y="2082744"/>
                  <a:pt x="239371" y="2098111"/>
                  <a:pt x="247650" y="2114670"/>
                </a:cubicBezTo>
                <a:cubicBezTo>
                  <a:pt x="252140" y="2123650"/>
                  <a:pt x="252685" y="2134265"/>
                  <a:pt x="257175" y="2143245"/>
                </a:cubicBezTo>
                <a:cubicBezTo>
                  <a:pt x="265454" y="2159804"/>
                  <a:pt x="276973" y="2174570"/>
                  <a:pt x="285750" y="2190870"/>
                </a:cubicBezTo>
                <a:cubicBezTo>
                  <a:pt x="299214" y="2215874"/>
                  <a:pt x="308903" y="2242924"/>
                  <a:pt x="323850" y="2267070"/>
                </a:cubicBezTo>
                <a:cubicBezTo>
                  <a:pt x="350274" y="2309754"/>
                  <a:pt x="381135" y="2349527"/>
                  <a:pt x="409575" y="2390895"/>
                </a:cubicBezTo>
                <a:cubicBezTo>
                  <a:pt x="438542" y="2433029"/>
                  <a:pt x="451935" y="2462614"/>
                  <a:pt x="504825" y="2495670"/>
                </a:cubicBezTo>
                <a:cubicBezTo>
                  <a:pt x="530225" y="2511545"/>
                  <a:pt x="556103" y="2526680"/>
                  <a:pt x="581025" y="2543295"/>
                </a:cubicBezTo>
                <a:cubicBezTo>
                  <a:pt x="590550" y="2549645"/>
                  <a:pt x="599361" y="2557225"/>
                  <a:pt x="609600" y="2562345"/>
                </a:cubicBezTo>
                <a:cubicBezTo>
                  <a:pt x="631227" y="2573159"/>
                  <a:pt x="655047" y="2579341"/>
                  <a:pt x="676275" y="2590920"/>
                </a:cubicBezTo>
                <a:cubicBezTo>
                  <a:pt x="758475" y="2635756"/>
                  <a:pt x="671244" y="2608712"/>
                  <a:pt x="752475" y="2629020"/>
                </a:cubicBezTo>
                <a:cubicBezTo>
                  <a:pt x="834813" y="2678423"/>
                  <a:pt x="764393" y="2639608"/>
                  <a:pt x="847725" y="2676645"/>
                </a:cubicBezTo>
                <a:cubicBezTo>
                  <a:pt x="860700" y="2682412"/>
                  <a:pt x="872355" y="2691205"/>
                  <a:pt x="885825" y="2695695"/>
                </a:cubicBezTo>
                <a:cubicBezTo>
                  <a:pt x="901184" y="2700815"/>
                  <a:pt x="917918" y="2700652"/>
                  <a:pt x="933450" y="2705220"/>
                </a:cubicBezTo>
                <a:cubicBezTo>
                  <a:pt x="1172808" y="2775619"/>
                  <a:pt x="972072" y="2724401"/>
                  <a:pt x="1085850" y="2752845"/>
                </a:cubicBezTo>
                <a:lnTo>
                  <a:pt x="1438275" y="2743320"/>
                </a:lnTo>
                <a:cubicBezTo>
                  <a:pt x="1458462" y="2740917"/>
                  <a:pt x="1468748" y="2716135"/>
                  <a:pt x="1485900" y="2705220"/>
                </a:cubicBezTo>
                <a:cubicBezTo>
                  <a:pt x="1503869" y="2693785"/>
                  <a:pt x="1524297" y="2686743"/>
                  <a:pt x="1543050" y="2676645"/>
                </a:cubicBezTo>
                <a:cubicBezTo>
                  <a:pt x="1565588" y="2664509"/>
                  <a:pt x="1586830" y="2649993"/>
                  <a:pt x="1609725" y="2638545"/>
                </a:cubicBezTo>
                <a:cubicBezTo>
                  <a:pt x="1631352" y="2627731"/>
                  <a:pt x="1653949" y="2618950"/>
                  <a:pt x="1676400" y="2609970"/>
                </a:cubicBezTo>
                <a:cubicBezTo>
                  <a:pt x="1708150" y="2597270"/>
                  <a:pt x="1710555" y="2603075"/>
                  <a:pt x="1743075" y="2581395"/>
                </a:cubicBezTo>
                <a:cubicBezTo>
                  <a:pt x="1759991" y="2570118"/>
                  <a:pt x="1773267" y="2553755"/>
                  <a:pt x="1790700" y="2543295"/>
                </a:cubicBezTo>
                <a:cubicBezTo>
                  <a:pt x="1805361" y="2534498"/>
                  <a:pt x="1823032" y="2531891"/>
                  <a:pt x="1838325" y="2524245"/>
                </a:cubicBezTo>
                <a:cubicBezTo>
                  <a:pt x="1861220" y="2512797"/>
                  <a:pt x="1882105" y="2497593"/>
                  <a:pt x="1905000" y="2486145"/>
                </a:cubicBezTo>
                <a:cubicBezTo>
                  <a:pt x="1961220" y="2458035"/>
                  <a:pt x="1960392" y="2460391"/>
                  <a:pt x="2009775" y="2448045"/>
                </a:cubicBezTo>
                <a:cubicBezTo>
                  <a:pt x="2047016" y="2423217"/>
                  <a:pt x="2044958" y="2422883"/>
                  <a:pt x="2095500" y="2400420"/>
                </a:cubicBezTo>
                <a:cubicBezTo>
                  <a:pt x="2104675" y="2396342"/>
                  <a:pt x="2115095" y="2395385"/>
                  <a:pt x="2124075" y="2390895"/>
                </a:cubicBezTo>
                <a:cubicBezTo>
                  <a:pt x="2179618" y="2363123"/>
                  <a:pt x="2123792" y="2371225"/>
                  <a:pt x="2209800" y="2352795"/>
                </a:cubicBezTo>
                <a:cubicBezTo>
                  <a:pt x="2234829" y="2347432"/>
                  <a:pt x="2260600" y="2346445"/>
                  <a:pt x="2286000" y="2343270"/>
                </a:cubicBezTo>
                <a:cubicBezTo>
                  <a:pt x="2295525" y="2340095"/>
                  <a:pt x="2304958" y="2336630"/>
                  <a:pt x="2314575" y="2333745"/>
                </a:cubicBezTo>
                <a:cubicBezTo>
                  <a:pt x="2336715" y="2327103"/>
                  <a:pt x="2359947" y="2323665"/>
                  <a:pt x="2381250" y="2314695"/>
                </a:cubicBezTo>
                <a:cubicBezTo>
                  <a:pt x="2420509" y="2298165"/>
                  <a:pt x="2455139" y="2271015"/>
                  <a:pt x="2495550" y="2257545"/>
                </a:cubicBezTo>
                <a:lnTo>
                  <a:pt x="2524125" y="2248020"/>
                </a:lnTo>
                <a:cubicBezTo>
                  <a:pt x="2530475" y="2238495"/>
                  <a:pt x="2535080" y="2227540"/>
                  <a:pt x="2543175" y="2219445"/>
                </a:cubicBezTo>
                <a:cubicBezTo>
                  <a:pt x="2551270" y="2211350"/>
                  <a:pt x="2565400" y="2209920"/>
                  <a:pt x="2571750" y="2200395"/>
                </a:cubicBezTo>
                <a:cubicBezTo>
                  <a:pt x="2579012" y="2189503"/>
                  <a:pt x="2575421" y="2174004"/>
                  <a:pt x="2581275" y="2162295"/>
                </a:cubicBezTo>
                <a:cubicBezTo>
                  <a:pt x="2588375" y="2148096"/>
                  <a:pt x="2600325" y="2136895"/>
                  <a:pt x="2609850" y="2124195"/>
                </a:cubicBezTo>
                <a:cubicBezTo>
                  <a:pt x="2643493" y="1955982"/>
                  <a:pt x="2591433" y="2201250"/>
                  <a:pt x="2638425" y="2028945"/>
                </a:cubicBezTo>
                <a:cubicBezTo>
                  <a:pt x="2643507" y="2010313"/>
                  <a:pt x="2644495" y="1990796"/>
                  <a:pt x="2647950" y="1971795"/>
                </a:cubicBezTo>
                <a:cubicBezTo>
                  <a:pt x="2650846" y="1955867"/>
                  <a:pt x="2654300" y="1940045"/>
                  <a:pt x="2657475" y="1924170"/>
                </a:cubicBezTo>
                <a:cubicBezTo>
                  <a:pt x="2654300" y="1835270"/>
                  <a:pt x="2653739" y="1746238"/>
                  <a:pt x="2647950" y="1657470"/>
                </a:cubicBezTo>
                <a:cubicBezTo>
                  <a:pt x="2644208" y="1600090"/>
                  <a:pt x="2632725" y="1543394"/>
                  <a:pt x="2628900" y="1486020"/>
                </a:cubicBezTo>
                <a:cubicBezTo>
                  <a:pt x="2625725" y="1438395"/>
                  <a:pt x="2623696" y="1390680"/>
                  <a:pt x="2619375" y="1343145"/>
                </a:cubicBezTo>
                <a:cubicBezTo>
                  <a:pt x="2610039" y="1240449"/>
                  <a:pt x="2610757" y="1310032"/>
                  <a:pt x="2590800" y="1200270"/>
                </a:cubicBezTo>
                <a:cubicBezTo>
                  <a:pt x="2582768" y="1156093"/>
                  <a:pt x="2571750" y="1066920"/>
                  <a:pt x="2571750" y="1066920"/>
                </a:cubicBezTo>
                <a:cubicBezTo>
                  <a:pt x="2568575" y="997070"/>
                  <a:pt x="2567801" y="927069"/>
                  <a:pt x="2562225" y="857370"/>
                </a:cubicBezTo>
                <a:cubicBezTo>
                  <a:pt x="2561424" y="847362"/>
                  <a:pt x="2556855" y="837935"/>
                  <a:pt x="2552700" y="828795"/>
                </a:cubicBezTo>
                <a:cubicBezTo>
                  <a:pt x="2540949" y="802942"/>
                  <a:pt x="2525147" y="778962"/>
                  <a:pt x="2514600" y="752595"/>
                </a:cubicBezTo>
                <a:cubicBezTo>
                  <a:pt x="2496020" y="706146"/>
                  <a:pt x="2484898" y="674516"/>
                  <a:pt x="2457450" y="628770"/>
                </a:cubicBezTo>
                <a:cubicBezTo>
                  <a:pt x="2447925" y="612895"/>
                  <a:pt x="2440241" y="595758"/>
                  <a:pt x="2428875" y="581145"/>
                </a:cubicBezTo>
                <a:cubicBezTo>
                  <a:pt x="2410306" y="557271"/>
                  <a:pt x="2377958" y="531326"/>
                  <a:pt x="2352675" y="514470"/>
                </a:cubicBezTo>
                <a:cubicBezTo>
                  <a:pt x="2337271" y="504201"/>
                  <a:pt x="2320217" y="496512"/>
                  <a:pt x="2305050" y="485895"/>
                </a:cubicBezTo>
                <a:cubicBezTo>
                  <a:pt x="2288395" y="474237"/>
                  <a:pt x="2273968" y="459612"/>
                  <a:pt x="2257425" y="447795"/>
                </a:cubicBezTo>
                <a:cubicBezTo>
                  <a:pt x="2229479" y="427834"/>
                  <a:pt x="2195984" y="414929"/>
                  <a:pt x="2171700" y="390645"/>
                </a:cubicBezTo>
                <a:cubicBezTo>
                  <a:pt x="2113241" y="332186"/>
                  <a:pt x="2177212" y="391145"/>
                  <a:pt x="2076450" y="323970"/>
                </a:cubicBezTo>
                <a:cubicBezTo>
                  <a:pt x="2007031" y="277691"/>
                  <a:pt x="2052417" y="289592"/>
                  <a:pt x="1971675" y="257295"/>
                </a:cubicBezTo>
                <a:cubicBezTo>
                  <a:pt x="1941157" y="245088"/>
                  <a:pt x="1932709" y="252099"/>
                  <a:pt x="1905000" y="238245"/>
                </a:cubicBezTo>
                <a:cubicBezTo>
                  <a:pt x="1894761" y="233125"/>
                  <a:pt x="1886664" y="224315"/>
                  <a:pt x="1876425" y="219195"/>
                </a:cubicBezTo>
                <a:cubicBezTo>
                  <a:pt x="1819636" y="190800"/>
                  <a:pt x="1833887" y="207768"/>
                  <a:pt x="1771650" y="181095"/>
                </a:cubicBezTo>
                <a:cubicBezTo>
                  <a:pt x="1745548" y="169908"/>
                  <a:pt x="1722229" y="152446"/>
                  <a:pt x="1695450" y="142995"/>
                </a:cubicBezTo>
                <a:cubicBezTo>
                  <a:pt x="1667847" y="133253"/>
                  <a:pt x="1638300" y="130295"/>
                  <a:pt x="1609725" y="123945"/>
                </a:cubicBezTo>
                <a:cubicBezTo>
                  <a:pt x="1574800" y="104895"/>
                  <a:pt x="1542301" y="80490"/>
                  <a:pt x="1504950" y="66795"/>
                </a:cubicBezTo>
                <a:cubicBezTo>
                  <a:pt x="1446384" y="45321"/>
                  <a:pt x="1379768" y="47067"/>
                  <a:pt x="1323975" y="19170"/>
                </a:cubicBezTo>
                <a:cubicBezTo>
                  <a:pt x="1280195" y="-2720"/>
                  <a:pt x="1300074" y="120"/>
                  <a:pt x="1266825" y="120"/>
                </a:cubicBezTo>
              </a:path>
            </a:pathLst>
          </a:custGeom>
          <a:noFill/>
          <a:ln w="190500">
            <a:solidFill>
              <a:schemeClr val="bg1">
                <a:alpha val="50000"/>
              </a:schemeClr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41FE98-4C0B-42A1-8C1D-5DADFAE61737}"/>
              </a:ext>
            </a:extLst>
          </p:cNvPr>
          <p:cNvSpPr/>
          <p:nvPr/>
        </p:nvSpPr>
        <p:spPr>
          <a:xfrm>
            <a:off x="9136896" y="226552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C3F27B-DAB9-4B3A-90AF-F69069F65613}"/>
              </a:ext>
            </a:extLst>
          </p:cNvPr>
          <p:cNvSpPr/>
          <p:nvPr/>
        </p:nvSpPr>
        <p:spPr>
          <a:xfrm>
            <a:off x="9256806" y="2385434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A7DD819-1CA9-402C-89D3-3C28A5A8089D}"/>
              </a:ext>
            </a:extLst>
          </p:cNvPr>
          <p:cNvSpPr/>
          <p:nvPr/>
        </p:nvSpPr>
        <p:spPr>
          <a:xfrm>
            <a:off x="10502056" y="2910322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79330BD-4189-4999-8177-5C68931B5C0F}"/>
              </a:ext>
            </a:extLst>
          </p:cNvPr>
          <p:cNvSpPr/>
          <p:nvPr/>
        </p:nvSpPr>
        <p:spPr>
          <a:xfrm>
            <a:off x="10621965" y="3030232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9A9F874-9A21-4A45-BA51-9F70F04B8E79}"/>
              </a:ext>
            </a:extLst>
          </p:cNvPr>
          <p:cNvSpPr/>
          <p:nvPr/>
        </p:nvSpPr>
        <p:spPr>
          <a:xfrm>
            <a:off x="10502056" y="4321576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DEDCD5-8BB1-4EFF-AE8D-AA005A5E8FDC}"/>
              </a:ext>
            </a:extLst>
          </p:cNvPr>
          <p:cNvSpPr/>
          <p:nvPr/>
        </p:nvSpPr>
        <p:spPr>
          <a:xfrm>
            <a:off x="10621965" y="4441485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2B4160-EB22-42F5-8F15-CCC77F0FB163}"/>
              </a:ext>
            </a:extLst>
          </p:cNvPr>
          <p:cNvSpPr/>
          <p:nvPr/>
        </p:nvSpPr>
        <p:spPr>
          <a:xfrm>
            <a:off x="9136896" y="496283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1C45BC-F586-487B-B27F-DE5452FFC747}"/>
              </a:ext>
            </a:extLst>
          </p:cNvPr>
          <p:cNvSpPr/>
          <p:nvPr/>
        </p:nvSpPr>
        <p:spPr>
          <a:xfrm>
            <a:off x="9256806" y="5082742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2C2F546-BA86-417B-A14A-2B8F5017ADEC}"/>
              </a:ext>
            </a:extLst>
          </p:cNvPr>
          <p:cNvSpPr/>
          <p:nvPr/>
        </p:nvSpPr>
        <p:spPr>
          <a:xfrm>
            <a:off x="7775614" y="432157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88D30F0-7F82-40BE-973E-88E53CD3EAB9}"/>
              </a:ext>
            </a:extLst>
          </p:cNvPr>
          <p:cNvSpPr/>
          <p:nvPr/>
        </p:nvSpPr>
        <p:spPr>
          <a:xfrm>
            <a:off x="7895524" y="4441482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7DE80C-9253-4B18-8873-E54DF5A26774}"/>
              </a:ext>
            </a:extLst>
          </p:cNvPr>
          <p:cNvSpPr/>
          <p:nvPr/>
        </p:nvSpPr>
        <p:spPr>
          <a:xfrm>
            <a:off x="7775614" y="291436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27D287-FDFA-431F-8CF1-B48F31EEF9BE}"/>
              </a:ext>
            </a:extLst>
          </p:cNvPr>
          <p:cNvSpPr/>
          <p:nvPr/>
        </p:nvSpPr>
        <p:spPr>
          <a:xfrm>
            <a:off x="7895524" y="3034275"/>
            <a:ext cx="295125" cy="295125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2A6391-AF7E-49D0-8199-A2D05D22A6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5328470" y="3030232"/>
            <a:ext cx="1404609" cy="1668878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2FA3BA-E5F0-428A-8137-EBC9ECDB10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>
            <a:off x="3035050" y="3149342"/>
            <a:ext cx="1709402" cy="149040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99E42F9-4660-4567-8BE0-5DEA065240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1159392" y="3017099"/>
            <a:ext cx="1250362" cy="175381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734A98-0FFB-47A2-AA8A-261F2339A89A}"/>
              </a:ext>
            </a:extLst>
          </p:cNvPr>
          <p:cNvSpPr/>
          <p:nvPr/>
        </p:nvSpPr>
        <p:spPr>
          <a:xfrm>
            <a:off x="264535" y="612378"/>
            <a:ext cx="11662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몬스터의 눈 개수를 보고 마법을 사용해봐</a:t>
            </a:r>
            <a:r>
              <a:rPr lang="en-US" altLang="ko-KR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~</a:t>
            </a:r>
            <a:endParaRPr lang="ko-KR" altLang="en-US" sz="4000" dirty="0">
              <a:solidFill>
                <a:srgbClr val="F2F2F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E1671E-EA65-487E-A2D8-D425754E63EB}"/>
              </a:ext>
            </a:extLst>
          </p:cNvPr>
          <p:cNvSpPr/>
          <p:nvPr/>
        </p:nvSpPr>
        <p:spPr>
          <a:xfrm>
            <a:off x="9010833" y="3493313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BE9EE15-3FD1-45DC-91C9-3BCAD047D68F}"/>
              </a:ext>
            </a:extLst>
          </p:cNvPr>
          <p:cNvSpPr/>
          <p:nvPr/>
        </p:nvSpPr>
        <p:spPr>
          <a:xfrm>
            <a:off x="9136896" y="3620599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E54C9E9-F2C7-4F6C-94C8-58E07024F9EA}"/>
              </a:ext>
            </a:extLst>
          </p:cNvPr>
          <p:cNvSpPr/>
          <p:nvPr/>
        </p:nvSpPr>
        <p:spPr>
          <a:xfrm>
            <a:off x="9256806" y="3740508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2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17177D-E1D3-4590-AF9F-3F869818E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2" b="40093" l="27292" r="42396">
                        <a14:foregroundMark x1="27552" y1="21574" x2="28021" y2="21481"/>
                        <a14:foregroundMark x1="28750" y1="21759" x2="28646" y2="22685"/>
                        <a14:foregroundMark x1="32656" y1="39259" x2="33594" y2="38981"/>
                        <a14:foregroundMark x1="37031" y1="37407" x2="37135" y2="38981"/>
                        <a14:foregroundMark x1="40833" y1="12685" x2="40677" y2="13333"/>
                        <a14:foregroundMark x1="42396" y1="10000" x2="42344" y2="10000"/>
                        <a14:foregroundMark x1="39844" y1="16019" x2="39740" y2="17593"/>
                        <a14:foregroundMark x1="39271" y1="18333" x2="38021" y2="20556"/>
                        <a14:foregroundMark x1="39479" y1="17685" x2="39479" y2="17685"/>
                        <a14:backgroundMark x1="35260" y1="8056" x2="34688" y2="8519"/>
                        <a14:backgroundMark x1="35521" y1="7778" x2="33125" y2="12407"/>
                        <a14:backgroundMark x1="31146" y1="13519" x2="26510" y2="22870"/>
                        <a14:backgroundMark x1="26510" y1="22870" x2="27552" y2="23333"/>
                        <a14:backgroundMark x1="30417" y1="18426" x2="31302" y2="17222"/>
                        <a14:backgroundMark x1="32188" y1="12037" x2="32708" y2="12130"/>
                        <a14:backgroundMark x1="31823" y1="16759" x2="31302" y2="17130"/>
                        <a14:backgroundMark x1="32188" y1="14352" x2="31146" y2="16852"/>
                        <a14:backgroundMark x1="29635" y1="20370" x2="29948" y2="21481"/>
                        <a14:backgroundMark x1="28698" y1="21111" x2="28438" y2="21204"/>
                        <a14:backgroundMark x1="29844" y1="20000" x2="29531" y2="21481"/>
                        <a14:backgroundMark x1="28906" y1="20833" x2="27865" y2="22315"/>
                        <a14:backgroundMark x1="34688" y1="39352" x2="34844" y2="38519"/>
                        <a14:backgroundMark x1="37500" y1="34444" x2="38229" y2="22222"/>
                        <a14:backgroundMark x1="38229" y1="22222" x2="37917" y2="21204"/>
                        <a14:backgroundMark x1="37191" y1="19820" x2="37969" y2="21204"/>
                        <a14:backgroundMark x1="37708" y1="34537" x2="39479" y2="39167"/>
                        <a14:backgroundMark x1="32708" y1="38704" x2="32865" y2="27685"/>
                        <a14:backgroundMark x1="33284" y1="37320" x2="30938" y2="39352"/>
                        <a14:backgroundMark x1="33079" y1="37901" x2="33385" y2="34815"/>
                        <a14:backgroundMark x1="32773" y1="37991" x2="33490" y2="36111"/>
                        <a14:backgroundMark x1="33490" y1="33981" x2="33594" y2="35370"/>
                        <a14:backgroundMark x1="33281" y1="30556" x2="33177" y2="33611"/>
                        <a14:backgroundMark x1="32969" y1="29630" x2="33281" y2="30463"/>
                        <a14:backgroundMark x1="33333" y1="33611" x2="33333" y2="33611"/>
                        <a14:backgroundMark x1="33281" y1="32778" x2="33542" y2="33981"/>
                        <a14:backgroundMark x1="33281" y1="32037" x2="33594" y2="32778"/>
                        <a14:backgroundMark x1="39170" y1="15878" x2="39583" y2="14537"/>
                        <a14:backgroundMark x1="35521" y1="7222" x2="38229" y2="4074"/>
                        <a14:backgroundMark x1="37604" y1="11667" x2="37604" y2="12685"/>
                        <a14:backgroundMark x1="39323" y1="13889" x2="39792" y2="15833"/>
                        <a14:backgroundMark x1="40417" y1="10556" x2="40260" y2="10833"/>
                        <a14:backgroundMark x1="39115" y1="17500" x2="38438" y2="17593"/>
                        <a14:backgroundMark x1="39479" y1="14259" x2="39167" y2="14537"/>
                        <a14:backgroundMark x1="39479" y1="13148" x2="39792" y2="15278"/>
                        <a14:backgroundMark x1="42708" y1="11111" x2="42188" y2="12315"/>
                        <a14:backgroundMark x1="42708" y1="8333" x2="42135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1159392" y="3017099"/>
            <a:ext cx="1250362" cy="1753817"/>
          </a:xfrm>
          <a:prstGeom prst="rect">
            <a:avLst/>
          </a:prstGeom>
          <a:effectLst>
            <a:glow rad="88900">
              <a:schemeClr val="bg1">
                <a:lumMod val="75000"/>
                <a:alpha val="50000"/>
              </a:schemeClr>
            </a:glo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DA8395-4505-4DD8-B5CA-3FA223586C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5328470" y="3030232"/>
            <a:ext cx="1404609" cy="1668878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336181-75EA-455B-8E62-14F7337F09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>
            <a:off x="3035050" y="3149342"/>
            <a:ext cx="1709402" cy="149040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BFFDC2-F272-48AC-A3D7-F054C5B5D9E8}"/>
              </a:ext>
            </a:extLst>
          </p:cNvPr>
          <p:cNvSpPr/>
          <p:nvPr/>
        </p:nvSpPr>
        <p:spPr>
          <a:xfrm>
            <a:off x="9010833" y="2138238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CD7A4E-9E79-48A0-A16F-524ECECF669C}"/>
              </a:ext>
            </a:extLst>
          </p:cNvPr>
          <p:cNvSpPr/>
          <p:nvPr/>
        </p:nvSpPr>
        <p:spPr>
          <a:xfrm>
            <a:off x="10375992" y="2783036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CDCC3E-1360-4008-9558-3D5811C8E456}"/>
              </a:ext>
            </a:extLst>
          </p:cNvPr>
          <p:cNvSpPr/>
          <p:nvPr/>
        </p:nvSpPr>
        <p:spPr>
          <a:xfrm>
            <a:off x="10375992" y="419428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ADF6BE6-41DC-4D8A-94CD-003D90D3AE92}"/>
              </a:ext>
            </a:extLst>
          </p:cNvPr>
          <p:cNvSpPr/>
          <p:nvPr/>
        </p:nvSpPr>
        <p:spPr>
          <a:xfrm>
            <a:off x="9010833" y="483554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AFB0FE4-9AD9-43A5-8811-0B79249DC1CF}"/>
              </a:ext>
            </a:extLst>
          </p:cNvPr>
          <p:cNvSpPr/>
          <p:nvPr/>
        </p:nvSpPr>
        <p:spPr>
          <a:xfrm>
            <a:off x="7649551" y="419428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1F6D5A-AFA6-4CD6-8CC2-2D5709E1D56D}"/>
              </a:ext>
            </a:extLst>
          </p:cNvPr>
          <p:cNvSpPr/>
          <p:nvPr/>
        </p:nvSpPr>
        <p:spPr>
          <a:xfrm>
            <a:off x="7649551" y="278707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FB04F2-A8BF-4D57-B0C3-96FB475354AD}"/>
              </a:ext>
            </a:extLst>
          </p:cNvPr>
          <p:cNvSpPr/>
          <p:nvPr/>
        </p:nvSpPr>
        <p:spPr>
          <a:xfrm>
            <a:off x="10502056" y="2910322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0F2F246-3A07-4C43-8798-4836AA72B383}"/>
              </a:ext>
            </a:extLst>
          </p:cNvPr>
          <p:cNvSpPr/>
          <p:nvPr/>
        </p:nvSpPr>
        <p:spPr>
          <a:xfrm>
            <a:off x="10621965" y="303023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ABB489-072B-46C0-9CFF-122F36BF01FE}"/>
              </a:ext>
            </a:extLst>
          </p:cNvPr>
          <p:cNvSpPr/>
          <p:nvPr/>
        </p:nvSpPr>
        <p:spPr>
          <a:xfrm>
            <a:off x="9136896" y="496283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0CC585-34A7-4258-A2D8-A18C0654981A}"/>
              </a:ext>
            </a:extLst>
          </p:cNvPr>
          <p:cNvSpPr/>
          <p:nvPr/>
        </p:nvSpPr>
        <p:spPr>
          <a:xfrm>
            <a:off x="9256806" y="508274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4D710C9-CC77-42FB-88C7-133778F2A338}"/>
              </a:ext>
            </a:extLst>
          </p:cNvPr>
          <p:cNvSpPr/>
          <p:nvPr/>
        </p:nvSpPr>
        <p:spPr>
          <a:xfrm>
            <a:off x="7775614" y="291436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0A6AEF-174B-40D4-8C69-2D93BA5149BF}"/>
              </a:ext>
            </a:extLst>
          </p:cNvPr>
          <p:cNvSpPr/>
          <p:nvPr/>
        </p:nvSpPr>
        <p:spPr>
          <a:xfrm>
            <a:off x="7895524" y="3034275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5B8A687-9CDD-41BF-AB83-87C5885C6E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54563" r="23784" b="10211"/>
          <a:stretch/>
        </p:blipFill>
        <p:spPr>
          <a:xfrm>
            <a:off x="3076147" y="3089974"/>
            <a:ext cx="1680566" cy="1549768"/>
          </a:xfrm>
          <a:prstGeom prst="rect">
            <a:avLst/>
          </a:prstGeom>
          <a:effectLst>
            <a:glow rad="228600">
              <a:srgbClr val="5DF1D5">
                <a:alpha val="70000"/>
              </a:srgbClr>
            </a:glow>
          </a:effectLst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B014818-8F2D-4D31-BD93-A27844DDC6FB}"/>
              </a:ext>
            </a:extLst>
          </p:cNvPr>
          <p:cNvSpPr/>
          <p:nvPr/>
        </p:nvSpPr>
        <p:spPr>
          <a:xfrm rot="21230683">
            <a:off x="7789081" y="2501882"/>
            <a:ext cx="2833665" cy="2272264"/>
          </a:xfrm>
          <a:custGeom>
            <a:avLst/>
            <a:gdLst>
              <a:gd name="connsiteX0" fmla="*/ 2670628 w 4011220"/>
              <a:gd name="connsiteY0" fmla="*/ 0 h 2763735"/>
              <a:gd name="connsiteX1" fmla="*/ 2540000 w 4011220"/>
              <a:gd name="connsiteY1" fmla="*/ 87086 h 2763735"/>
              <a:gd name="connsiteX2" fmla="*/ 2394857 w 4011220"/>
              <a:gd name="connsiteY2" fmla="*/ 174171 h 2763735"/>
              <a:gd name="connsiteX3" fmla="*/ 2235200 w 4011220"/>
              <a:gd name="connsiteY3" fmla="*/ 290286 h 2763735"/>
              <a:gd name="connsiteX4" fmla="*/ 2177142 w 4011220"/>
              <a:gd name="connsiteY4" fmla="*/ 319314 h 2763735"/>
              <a:gd name="connsiteX5" fmla="*/ 1959428 w 4011220"/>
              <a:gd name="connsiteY5" fmla="*/ 449943 h 2763735"/>
              <a:gd name="connsiteX6" fmla="*/ 1567542 w 4011220"/>
              <a:gd name="connsiteY6" fmla="*/ 740229 h 2763735"/>
              <a:gd name="connsiteX7" fmla="*/ 1524000 w 4011220"/>
              <a:gd name="connsiteY7" fmla="*/ 783771 h 2763735"/>
              <a:gd name="connsiteX8" fmla="*/ 1233714 w 4011220"/>
              <a:gd name="connsiteY8" fmla="*/ 1045029 h 2763735"/>
              <a:gd name="connsiteX9" fmla="*/ 1103085 w 4011220"/>
              <a:gd name="connsiteY9" fmla="*/ 1175657 h 2763735"/>
              <a:gd name="connsiteX10" fmla="*/ 928914 w 4011220"/>
              <a:gd name="connsiteY10" fmla="*/ 1335314 h 2763735"/>
              <a:gd name="connsiteX11" fmla="*/ 798285 w 4011220"/>
              <a:gd name="connsiteY11" fmla="*/ 1480457 h 2763735"/>
              <a:gd name="connsiteX12" fmla="*/ 682171 w 4011220"/>
              <a:gd name="connsiteY12" fmla="*/ 1625600 h 2763735"/>
              <a:gd name="connsiteX13" fmla="*/ 653142 w 4011220"/>
              <a:gd name="connsiteY13" fmla="*/ 1669143 h 2763735"/>
              <a:gd name="connsiteX14" fmla="*/ 551542 w 4011220"/>
              <a:gd name="connsiteY14" fmla="*/ 1799771 h 2763735"/>
              <a:gd name="connsiteX15" fmla="*/ 508000 w 4011220"/>
              <a:gd name="connsiteY15" fmla="*/ 1843314 h 2763735"/>
              <a:gd name="connsiteX16" fmla="*/ 420914 w 4011220"/>
              <a:gd name="connsiteY16" fmla="*/ 1944914 h 2763735"/>
              <a:gd name="connsiteX17" fmla="*/ 319314 w 4011220"/>
              <a:gd name="connsiteY17" fmla="*/ 2075543 h 2763735"/>
              <a:gd name="connsiteX18" fmla="*/ 217714 w 4011220"/>
              <a:gd name="connsiteY18" fmla="*/ 2177143 h 2763735"/>
              <a:gd name="connsiteX19" fmla="*/ 188685 w 4011220"/>
              <a:gd name="connsiteY19" fmla="*/ 2220686 h 2763735"/>
              <a:gd name="connsiteX20" fmla="*/ 14514 w 4011220"/>
              <a:gd name="connsiteY20" fmla="*/ 2423886 h 2763735"/>
              <a:gd name="connsiteX21" fmla="*/ 0 w 4011220"/>
              <a:gd name="connsiteY21" fmla="*/ 2467429 h 2763735"/>
              <a:gd name="connsiteX22" fmla="*/ 101600 w 4011220"/>
              <a:gd name="connsiteY22" fmla="*/ 2510971 h 2763735"/>
              <a:gd name="connsiteX23" fmla="*/ 348342 w 4011220"/>
              <a:gd name="connsiteY23" fmla="*/ 2540000 h 2763735"/>
              <a:gd name="connsiteX24" fmla="*/ 667657 w 4011220"/>
              <a:gd name="connsiteY24" fmla="*/ 2583543 h 2763735"/>
              <a:gd name="connsiteX25" fmla="*/ 1059542 w 4011220"/>
              <a:gd name="connsiteY25" fmla="*/ 2612571 h 2763735"/>
              <a:gd name="connsiteX26" fmla="*/ 1161142 w 4011220"/>
              <a:gd name="connsiteY26" fmla="*/ 2627086 h 2763735"/>
              <a:gd name="connsiteX27" fmla="*/ 1480457 w 4011220"/>
              <a:gd name="connsiteY27" fmla="*/ 2656114 h 2763735"/>
              <a:gd name="connsiteX28" fmla="*/ 1596571 w 4011220"/>
              <a:gd name="connsiteY28" fmla="*/ 2670629 h 2763735"/>
              <a:gd name="connsiteX29" fmla="*/ 1872342 w 4011220"/>
              <a:gd name="connsiteY29" fmla="*/ 2699657 h 2763735"/>
              <a:gd name="connsiteX30" fmla="*/ 2540000 w 4011220"/>
              <a:gd name="connsiteY30" fmla="*/ 2743200 h 2763735"/>
              <a:gd name="connsiteX31" fmla="*/ 3860800 w 4011220"/>
              <a:gd name="connsiteY31" fmla="*/ 2757714 h 2763735"/>
              <a:gd name="connsiteX32" fmla="*/ 4005942 w 4011220"/>
              <a:gd name="connsiteY32" fmla="*/ 2743200 h 2763735"/>
              <a:gd name="connsiteX33" fmla="*/ 3947885 w 4011220"/>
              <a:gd name="connsiteY33" fmla="*/ 2641600 h 2763735"/>
              <a:gd name="connsiteX34" fmla="*/ 3860800 w 4011220"/>
              <a:gd name="connsiteY34" fmla="*/ 2510971 h 2763735"/>
              <a:gd name="connsiteX35" fmla="*/ 3846285 w 4011220"/>
              <a:gd name="connsiteY35" fmla="*/ 2467429 h 2763735"/>
              <a:gd name="connsiteX36" fmla="*/ 3701142 w 4011220"/>
              <a:gd name="connsiteY36" fmla="*/ 2191657 h 2763735"/>
              <a:gd name="connsiteX37" fmla="*/ 3643085 w 4011220"/>
              <a:gd name="connsiteY37" fmla="*/ 2090057 h 2763735"/>
              <a:gd name="connsiteX38" fmla="*/ 3628571 w 4011220"/>
              <a:gd name="connsiteY38" fmla="*/ 2046514 h 2763735"/>
              <a:gd name="connsiteX39" fmla="*/ 3599542 w 4011220"/>
              <a:gd name="connsiteY39" fmla="*/ 2002971 h 2763735"/>
              <a:gd name="connsiteX40" fmla="*/ 3497942 w 4011220"/>
              <a:gd name="connsiteY40" fmla="*/ 1770743 h 2763735"/>
              <a:gd name="connsiteX41" fmla="*/ 3425371 w 4011220"/>
              <a:gd name="connsiteY41" fmla="*/ 1640114 h 2763735"/>
              <a:gd name="connsiteX42" fmla="*/ 3410857 w 4011220"/>
              <a:gd name="connsiteY42" fmla="*/ 1596571 h 2763735"/>
              <a:gd name="connsiteX43" fmla="*/ 3381828 w 4011220"/>
              <a:gd name="connsiteY43" fmla="*/ 1553029 h 2763735"/>
              <a:gd name="connsiteX44" fmla="*/ 3294742 w 4011220"/>
              <a:gd name="connsiteY44" fmla="*/ 1393371 h 2763735"/>
              <a:gd name="connsiteX45" fmla="*/ 3280228 w 4011220"/>
              <a:gd name="connsiteY45" fmla="*/ 1349829 h 2763735"/>
              <a:gd name="connsiteX46" fmla="*/ 3106057 w 4011220"/>
              <a:gd name="connsiteY46" fmla="*/ 1045029 h 2763735"/>
              <a:gd name="connsiteX47" fmla="*/ 3018971 w 4011220"/>
              <a:gd name="connsiteY47" fmla="*/ 856343 h 2763735"/>
              <a:gd name="connsiteX48" fmla="*/ 2975428 w 4011220"/>
              <a:gd name="connsiteY48" fmla="*/ 769257 h 2763735"/>
              <a:gd name="connsiteX49" fmla="*/ 2931885 w 4011220"/>
              <a:gd name="connsiteY49" fmla="*/ 667657 h 2763735"/>
              <a:gd name="connsiteX50" fmla="*/ 2859314 w 4011220"/>
              <a:gd name="connsiteY50" fmla="*/ 551543 h 2763735"/>
              <a:gd name="connsiteX51" fmla="*/ 2815771 w 4011220"/>
              <a:gd name="connsiteY51" fmla="*/ 449943 h 2763735"/>
              <a:gd name="connsiteX52" fmla="*/ 2801257 w 4011220"/>
              <a:gd name="connsiteY52" fmla="*/ 406400 h 2763735"/>
              <a:gd name="connsiteX53" fmla="*/ 2772228 w 4011220"/>
              <a:gd name="connsiteY53" fmla="*/ 362857 h 2763735"/>
              <a:gd name="connsiteX54" fmla="*/ 2728685 w 4011220"/>
              <a:gd name="connsiteY54" fmla="*/ 261257 h 2763735"/>
              <a:gd name="connsiteX55" fmla="*/ 2699657 w 4011220"/>
              <a:gd name="connsiteY55" fmla="*/ 203200 h 276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11220" h="2763735">
                <a:moveTo>
                  <a:pt x="2670628" y="0"/>
                </a:moveTo>
                <a:cubicBezTo>
                  <a:pt x="2396958" y="136835"/>
                  <a:pt x="2712885" y="-32603"/>
                  <a:pt x="2540000" y="87086"/>
                </a:cubicBezTo>
                <a:cubicBezTo>
                  <a:pt x="2493611" y="119202"/>
                  <a:pt x="2441802" y="142874"/>
                  <a:pt x="2394857" y="174171"/>
                </a:cubicBezTo>
                <a:cubicBezTo>
                  <a:pt x="2340104" y="210673"/>
                  <a:pt x="2289953" y="253784"/>
                  <a:pt x="2235200" y="290286"/>
                </a:cubicBezTo>
                <a:cubicBezTo>
                  <a:pt x="2217197" y="302288"/>
                  <a:pt x="2195490" y="307847"/>
                  <a:pt x="2177142" y="319314"/>
                </a:cubicBezTo>
                <a:cubicBezTo>
                  <a:pt x="1963538" y="452817"/>
                  <a:pt x="2075022" y="411413"/>
                  <a:pt x="1959428" y="449943"/>
                </a:cubicBezTo>
                <a:cubicBezTo>
                  <a:pt x="1725224" y="606079"/>
                  <a:pt x="1768522" y="566047"/>
                  <a:pt x="1567542" y="740229"/>
                </a:cubicBezTo>
                <a:cubicBezTo>
                  <a:pt x="1552031" y="753672"/>
                  <a:pt x="1539158" y="769931"/>
                  <a:pt x="1524000" y="783771"/>
                </a:cubicBezTo>
                <a:cubicBezTo>
                  <a:pt x="1427864" y="871548"/>
                  <a:pt x="1328992" y="956322"/>
                  <a:pt x="1233714" y="1045029"/>
                </a:cubicBezTo>
                <a:cubicBezTo>
                  <a:pt x="1188645" y="1086990"/>
                  <a:pt x="1154322" y="1141499"/>
                  <a:pt x="1103085" y="1175657"/>
                </a:cubicBezTo>
                <a:cubicBezTo>
                  <a:pt x="1014091" y="1234987"/>
                  <a:pt x="1051454" y="1205967"/>
                  <a:pt x="928914" y="1335314"/>
                </a:cubicBezTo>
                <a:cubicBezTo>
                  <a:pt x="884149" y="1382566"/>
                  <a:pt x="840440" y="1430862"/>
                  <a:pt x="798285" y="1480457"/>
                </a:cubicBezTo>
                <a:cubicBezTo>
                  <a:pt x="758158" y="1527665"/>
                  <a:pt x="719947" y="1576491"/>
                  <a:pt x="682171" y="1625600"/>
                </a:cubicBezTo>
                <a:cubicBezTo>
                  <a:pt x="671535" y="1639427"/>
                  <a:pt x="663609" y="1655188"/>
                  <a:pt x="653142" y="1669143"/>
                </a:cubicBezTo>
                <a:cubicBezTo>
                  <a:pt x="620044" y="1713273"/>
                  <a:pt x="586856" y="1757394"/>
                  <a:pt x="551542" y="1799771"/>
                </a:cubicBezTo>
                <a:cubicBezTo>
                  <a:pt x="538402" y="1815540"/>
                  <a:pt x="521731" y="1828057"/>
                  <a:pt x="508000" y="1843314"/>
                </a:cubicBezTo>
                <a:cubicBezTo>
                  <a:pt x="478161" y="1876469"/>
                  <a:pt x="448779" y="1910083"/>
                  <a:pt x="420914" y="1944914"/>
                </a:cubicBezTo>
                <a:cubicBezTo>
                  <a:pt x="323002" y="2067303"/>
                  <a:pt x="506859" y="1872368"/>
                  <a:pt x="319314" y="2075543"/>
                </a:cubicBezTo>
                <a:cubicBezTo>
                  <a:pt x="286828" y="2110736"/>
                  <a:pt x="249754" y="2141543"/>
                  <a:pt x="217714" y="2177143"/>
                </a:cubicBezTo>
                <a:cubicBezTo>
                  <a:pt x="206044" y="2190109"/>
                  <a:pt x="200419" y="2207778"/>
                  <a:pt x="188685" y="2220686"/>
                </a:cubicBezTo>
                <a:cubicBezTo>
                  <a:pt x="150011" y="2263228"/>
                  <a:pt x="37851" y="2353874"/>
                  <a:pt x="14514" y="2423886"/>
                </a:cubicBezTo>
                <a:lnTo>
                  <a:pt x="0" y="2467429"/>
                </a:lnTo>
                <a:cubicBezTo>
                  <a:pt x="33867" y="2481943"/>
                  <a:pt x="66973" y="2498379"/>
                  <a:pt x="101600" y="2510971"/>
                </a:cubicBezTo>
                <a:cubicBezTo>
                  <a:pt x="173595" y="2537151"/>
                  <a:pt x="289215" y="2535452"/>
                  <a:pt x="348342" y="2540000"/>
                </a:cubicBezTo>
                <a:cubicBezTo>
                  <a:pt x="475995" y="2582550"/>
                  <a:pt x="398293" y="2560120"/>
                  <a:pt x="667657" y="2583543"/>
                </a:cubicBezTo>
                <a:cubicBezTo>
                  <a:pt x="798151" y="2594890"/>
                  <a:pt x="929063" y="2601058"/>
                  <a:pt x="1059542" y="2612571"/>
                </a:cubicBezTo>
                <a:cubicBezTo>
                  <a:pt x="1093620" y="2615578"/>
                  <a:pt x="1127113" y="2623566"/>
                  <a:pt x="1161142" y="2627086"/>
                </a:cubicBezTo>
                <a:cubicBezTo>
                  <a:pt x="1267452" y="2638084"/>
                  <a:pt x="1374110" y="2645479"/>
                  <a:pt x="1480457" y="2656114"/>
                </a:cubicBezTo>
                <a:cubicBezTo>
                  <a:pt x="1519269" y="2659995"/>
                  <a:pt x="1557804" y="2666321"/>
                  <a:pt x="1596571" y="2670629"/>
                </a:cubicBezTo>
                <a:lnTo>
                  <a:pt x="1872342" y="2699657"/>
                </a:lnTo>
                <a:cubicBezTo>
                  <a:pt x="2109817" y="2778814"/>
                  <a:pt x="1950210" y="2729996"/>
                  <a:pt x="2540000" y="2743200"/>
                </a:cubicBezTo>
                <a:cubicBezTo>
                  <a:pt x="2980183" y="2753055"/>
                  <a:pt x="3420533" y="2752876"/>
                  <a:pt x="3860800" y="2757714"/>
                </a:cubicBezTo>
                <a:cubicBezTo>
                  <a:pt x="3909181" y="2752876"/>
                  <a:pt x="3976769" y="2782098"/>
                  <a:pt x="4005942" y="2743200"/>
                </a:cubicBezTo>
                <a:cubicBezTo>
                  <a:pt x="4029345" y="2711995"/>
                  <a:pt x="3968558" y="2674677"/>
                  <a:pt x="3947885" y="2641600"/>
                </a:cubicBezTo>
                <a:cubicBezTo>
                  <a:pt x="3920149" y="2597222"/>
                  <a:pt x="3887169" y="2556174"/>
                  <a:pt x="3860800" y="2510971"/>
                </a:cubicBezTo>
                <a:cubicBezTo>
                  <a:pt x="3853091" y="2497756"/>
                  <a:pt x="3853127" y="2481113"/>
                  <a:pt x="3846285" y="2467429"/>
                </a:cubicBezTo>
                <a:cubicBezTo>
                  <a:pt x="3799829" y="2374517"/>
                  <a:pt x="3752680" y="2281849"/>
                  <a:pt x="3701142" y="2191657"/>
                </a:cubicBezTo>
                <a:cubicBezTo>
                  <a:pt x="3681790" y="2157790"/>
                  <a:pt x="3660529" y="2124945"/>
                  <a:pt x="3643085" y="2090057"/>
                </a:cubicBezTo>
                <a:cubicBezTo>
                  <a:pt x="3636243" y="2076373"/>
                  <a:pt x="3635413" y="2060198"/>
                  <a:pt x="3628571" y="2046514"/>
                </a:cubicBezTo>
                <a:cubicBezTo>
                  <a:pt x="3620770" y="2030912"/>
                  <a:pt x="3607343" y="2018573"/>
                  <a:pt x="3599542" y="2002971"/>
                </a:cubicBezTo>
                <a:cubicBezTo>
                  <a:pt x="3469046" y="1741979"/>
                  <a:pt x="3569693" y="1932183"/>
                  <a:pt x="3497942" y="1770743"/>
                </a:cubicBezTo>
                <a:cubicBezTo>
                  <a:pt x="3442022" y="1644923"/>
                  <a:pt x="3498660" y="1786693"/>
                  <a:pt x="3425371" y="1640114"/>
                </a:cubicBezTo>
                <a:cubicBezTo>
                  <a:pt x="3418529" y="1626430"/>
                  <a:pt x="3417699" y="1610255"/>
                  <a:pt x="3410857" y="1596571"/>
                </a:cubicBezTo>
                <a:cubicBezTo>
                  <a:pt x="3403056" y="1580969"/>
                  <a:pt x="3390483" y="1568174"/>
                  <a:pt x="3381828" y="1553029"/>
                </a:cubicBezTo>
                <a:cubicBezTo>
                  <a:pt x="3351751" y="1500395"/>
                  <a:pt x="3321853" y="1447592"/>
                  <a:pt x="3294742" y="1393371"/>
                </a:cubicBezTo>
                <a:cubicBezTo>
                  <a:pt x="3287900" y="1379687"/>
                  <a:pt x="3287515" y="1363281"/>
                  <a:pt x="3280228" y="1349829"/>
                </a:cubicBezTo>
                <a:cubicBezTo>
                  <a:pt x="3224494" y="1246936"/>
                  <a:pt x="3106057" y="1045029"/>
                  <a:pt x="3106057" y="1045029"/>
                </a:cubicBezTo>
                <a:cubicBezTo>
                  <a:pt x="3080454" y="917018"/>
                  <a:pt x="3108570" y="1013142"/>
                  <a:pt x="3018971" y="856343"/>
                </a:cubicBezTo>
                <a:cubicBezTo>
                  <a:pt x="3002869" y="828164"/>
                  <a:pt x="2988609" y="798915"/>
                  <a:pt x="2975428" y="769257"/>
                </a:cubicBezTo>
                <a:cubicBezTo>
                  <a:pt x="2934716" y="677655"/>
                  <a:pt x="2995129" y="778335"/>
                  <a:pt x="2931885" y="667657"/>
                </a:cubicBezTo>
                <a:cubicBezTo>
                  <a:pt x="2885837" y="587074"/>
                  <a:pt x="2914050" y="661014"/>
                  <a:pt x="2859314" y="551543"/>
                </a:cubicBezTo>
                <a:cubicBezTo>
                  <a:pt x="2842836" y="518587"/>
                  <a:pt x="2829455" y="484154"/>
                  <a:pt x="2815771" y="449943"/>
                </a:cubicBezTo>
                <a:cubicBezTo>
                  <a:pt x="2810089" y="435738"/>
                  <a:pt x="2808099" y="420084"/>
                  <a:pt x="2801257" y="406400"/>
                </a:cubicBezTo>
                <a:cubicBezTo>
                  <a:pt x="2793456" y="390798"/>
                  <a:pt x="2781904" y="377371"/>
                  <a:pt x="2772228" y="362857"/>
                </a:cubicBezTo>
                <a:cubicBezTo>
                  <a:pt x="2755944" y="314004"/>
                  <a:pt x="2757383" y="311479"/>
                  <a:pt x="2728685" y="261257"/>
                </a:cubicBezTo>
                <a:cubicBezTo>
                  <a:pt x="2696973" y="205762"/>
                  <a:pt x="2699657" y="237356"/>
                  <a:pt x="2699657" y="203200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9A575A-9A74-4AB7-A2DF-0D1D6052A0CC}"/>
              </a:ext>
            </a:extLst>
          </p:cNvPr>
          <p:cNvSpPr/>
          <p:nvPr/>
        </p:nvSpPr>
        <p:spPr>
          <a:xfrm>
            <a:off x="9136896" y="226552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52C348-97E3-4B80-8D64-7248ACA05D36}"/>
              </a:ext>
            </a:extLst>
          </p:cNvPr>
          <p:cNvSpPr/>
          <p:nvPr/>
        </p:nvSpPr>
        <p:spPr>
          <a:xfrm>
            <a:off x="9256806" y="2385434"/>
            <a:ext cx="295125" cy="295125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01962A-4ECA-46BE-8829-B3DCDA60F533}"/>
              </a:ext>
            </a:extLst>
          </p:cNvPr>
          <p:cNvSpPr/>
          <p:nvPr/>
        </p:nvSpPr>
        <p:spPr>
          <a:xfrm>
            <a:off x="10502056" y="4321576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5D2B26-3280-47BD-B8C6-D84AE6724510}"/>
              </a:ext>
            </a:extLst>
          </p:cNvPr>
          <p:cNvSpPr/>
          <p:nvPr/>
        </p:nvSpPr>
        <p:spPr>
          <a:xfrm>
            <a:off x="10621965" y="4441485"/>
            <a:ext cx="295125" cy="295125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A5E8E4-3E80-4512-A096-98173AEA2F66}"/>
              </a:ext>
            </a:extLst>
          </p:cNvPr>
          <p:cNvSpPr/>
          <p:nvPr/>
        </p:nvSpPr>
        <p:spPr>
          <a:xfrm>
            <a:off x="7775614" y="432157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solidFill>
              <a:srgbClr val="5DF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85F6A1-16F7-4428-81DF-6142F97675C2}"/>
              </a:ext>
            </a:extLst>
          </p:cNvPr>
          <p:cNvSpPr/>
          <p:nvPr/>
        </p:nvSpPr>
        <p:spPr>
          <a:xfrm>
            <a:off x="7895524" y="4441482"/>
            <a:ext cx="295125" cy="295125"/>
          </a:xfrm>
          <a:prstGeom prst="ellipse">
            <a:avLst/>
          </a:prstGeom>
          <a:solidFill>
            <a:srgbClr val="5DF1D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1E1CA1-99C1-401C-9779-C7930334D852}"/>
              </a:ext>
            </a:extLst>
          </p:cNvPr>
          <p:cNvSpPr/>
          <p:nvPr/>
        </p:nvSpPr>
        <p:spPr>
          <a:xfrm>
            <a:off x="264535" y="612378"/>
            <a:ext cx="11662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몬스터의 눈 개수를 보고 마법을 사용해봐</a:t>
            </a:r>
            <a:r>
              <a:rPr lang="en-US" altLang="ko-KR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~</a:t>
            </a:r>
            <a:endParaRPr lang="ko-KR" altLang="en-US" sz="4000" dirty="0">
              <a:solidFill>
                <a:srgbClr val="F2F2F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19ED1A-5D78-4E13-B367-0C7C1F0DE289}"/>
              </a:ext>
            </a:extLst>
          </p:cNvPr>
          <p:cNvSpPr/>
          <p:nvPr/>
        </p:nvSpPr>
        <p:spPr>
          <a:xfrm>
            <a:off x="9010833" y="3493313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622FD9-AA97-453F-8A1C-638D7FE31EE3}"/>
              </a:ext>
            </a:extLst>
          </p:cNvPr>
          <p:cNvSpPr/>
          <p:nvPr/>
        </p:nvSpPr>
        <p:spPr>
          <a:xfrm>
            <a:off x="9136896" y="3620599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4CEEE71-CC25-4FBB-B4D0-00B8A4E13180}"/>
              </a:ext>
            </a:extLst>
          </p:cNvPr>
          <p:cNvSpPr/>
          <p:nvPr/>
        </p:nvSpPr>
        <p:spPr>
          <a:xfrm>
            <a:off x="9256806" y="3740508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5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F3F75CB-22D4-4FBF-BEC4-12678C502A19}"/>
              </a:ext>
            </a:extLst>
          </p:cNvPr>
          <p:cNvSpPr/>
          <p:nvPr/>
        </p:nvSpPr>
        <p:spPr>
          <a:xfrm>
            <a:off x="264535" y="612378"/>
            <a:ext cx="11662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몬스터의 눈 개수를 보고 마법을 사용해봐</a:t>
            </a:r>
            <a:r>
              <a:rPr lang="en-US" altLang="ko-KR" sz="4000" b="1" dirty="0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~</a:t>
            </a:r>
            <a:endParaRPr lang="ko-KR" altLang="en-US" sz="4000" dirty="0">
              <a:solidFill>
                <a:srgbClr val="F2F2F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432A96-CBDD-45CF-8011-30835D462837}"/>
              </a:ext>
            </a:extLst>
          </p:cNvPr>
          <p:cNvSpPr/>
          <p:nvPr/>
        </p:nvSpPr>
        <p:spPr>
          <a:xfrm>
            <a:off x="264535" y="612378"/>
            <a:ext cx="1166293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b="1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몬스터의 눈 개수를 보고 마법을 사용해봐</a:t>
            </a:r>
            <a:r>
              <a:rPr lang="en-US" altLang="ko-KR" sz="4000" b="1">
                <a:solidFill>
                  <a:srgbClr val="F2F2F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cs typeface="Times New Roman" panose="02020603050405020304" pitchFamily="18" charset="0"/>
              </a:rPr>
              <a:t>~</a:t>
            </a:r>
            <a:endParaRPr lang="ko-KR" altLang="en-US" sz="4000" dirty="0">
              <a:solidFill>
                <a:srgbClr val="F2F2F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C69010-3004-42AB-847D-E011F7664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52" b="40093" l="27292" r="42396">
                        <a14:foregroundMark x1="27552" y1="21574" x2="28021" y2="21481"/>
                        <a14:foregroundMark x1="28750" y1="21759" x2="28646" y2="22685"/>
                        <a14:foregroundMark x1="32656" y1="39259" x2="33594" y2="38981"/>
                        <a14:foregroundMark x1="37031" y1="37407" x2="37135" y2="38981"/>
                        <a14:foregroundMark x1="40833" y1="12685" x2="40677" y2="13333"/>
                        <a14:foregroundMark x1="42396" y1="10000" x2="42344" y2="10000"/>
                        <a14:foregroundMark x1="39844" y1="16019" x2="39740" y2="17593"/>
                        <a14:foregroundMark x1="39271" y1="18333" x2="38021" y2="20556"/>
                        <a14:foregroundMark x1="39479" y1="17685" x2="39479" y2="17685"/>
                        <a14:backgroundMark x1="35260" y1="8056" x2="34688" y2="8519"/>
                        <a14:backgroundMark x1="35521" y1="7778" x2="33125" y2="12407"/>
                        <a14:backgroundMark x1="31146" y1="13519" x2="26510" y2="22870"/>
                        <a14:backgroundMark x1="26510" y1="22870" x2="27552" y2="23333"/>
                        <a14:backgroundMark x1="30417" y1="18426" x2="31302" y2="17222"/>
                        <a14:backgroundMark x1="32188" y1="12037" x2="32708" y2="12130"/>
                        <a14:backgroundMark x1="31823" y1="16759" x2="31302" y2="17130"/>
                        <a14:backgroundMark x1="32188" y1="14352" x2="31146" y2="16852"/>
                        <a14:backgroundMark x1="29635" y1="20370" x2="29948" y2="21481"/>
                        <a14:backgroundMark x1="28698" y1="21111" x2="28438" y2="21204"/>
                        <a14:backgroundMark x1="29844" y1="20000" x2="29531" y2="21481"/>
                        <a14:backgroundMark x1="28906" y1="20833" x2="27865" y2="22315"/>
                        <a14:backgroundMark x1="34688" y1="39352" x2="34844" y2="38519"/>
                        <a14:backgroundMark x1="37500" y1="34444" x2="38229" y2="22222"/>
                        <a14:backgroundMark x1="38229" y1="22222" x2="37917" y2="21204"/>
                        <a14:backgroundMark x1="37191" y1="19820" x2="37969" y2="21204"/>
                        <a14:backgroundMark x1="37708" y1="34537" x2="39479" y2="39167"/>
                        <a14:backgroundMark x1="32708" y1="38704" x2="32865" y2="27685"/>
                        <a14:backgroundMark x1="33284" y1="37320" x2="30938" y2="39352"/>
                        <a14:backgroundMark x1="33079" y1="37901" x2="33385" y2="34815"/>
                        <a14:backgroundMark x1="32773" y1="37991" x2="33490" y2="36111"/>
                        <a14:backgroundMark x1="33490" y1="33981" x2="33594" y2="35370"/>
                        <a14:backgroundMark x1="33281" y1="30556" x2="33177" y2="33611"/>
                        <a14:backgroundMark x1="32969" y1="29630" x2="33281" y2="30463"/>
                        <a14:backgroundMark x1="33333" y1="33611" x2="33333" y2="33611"/>
                        <a14:backgroundMark x1="33281" y1="32778" x2="33542" y2="33981"/>
                        <a14:backgroundMark x1="33281" y1="32037" x2="33594" y2="32778"/>
                        <a14:backgroundMark x1="39170" y1="15878" x2="39583" y2="14537"/>
                        <a14:backgroundMark x1="35521" y1="7222" x2="38229" y2="4074"/>
                        <a14:backgroundMark x1="37604" y1="11667" x2="37604" y2="12685"/>
                        <a14:backgroundMark x1="39323" y1="13889" x2="39792" y2="15833"/>
                        <a14:backgroundMark x1="40417" y1="10556" x2="40260" y2="10833"/>
                        <a14:backgroundMark x1="39115" y1="17500" x2="38438" y2="17593"/>
                        <a14:backgroundMark x1="39479" y1="14259" x2="39167" y2="14537"/>
                        <a14:backgroundMark x1="39479" y1="13148" x2="39792" y2="15278"/>
                        <a14:backgroundMark x1="42708" y1="11111" x2="42188" y2="12315"/>
                        <a14:backgroundMark x1="42708" y1="8333" x2="42135" y2="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13" t="1" r="56115" b="55435"/>
          <a:stretch/>
        </p:blipFill>
        <p:spPr>
          <a:xfrm>
            <a:off x="1159392" y="3017099"/>
            <a:ext cx="1250362" cy="1753817"/>
          </a:xfrm>
          <a:prstGeom prst="rect">
            <a:avLst/>
          </a:prstGeom>
          <a:effectLst>
            <a:glow rad="88900">
              <a:schemeClr val="bg1">
                <a:lumMod val="75000"/>
                <a:alpha val="50000"/>
              </a:schemeClr>
            </a:glo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15921D-0513-406A-963E-A01CDD7136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5328470" y="3030232"/>
            <a:ext cx="1404609" cy="1668878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5521E-F820-400A-BB98-DDE45A8B3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>
            <a:off x="3035050" y="3149342"/>
            <a:ext cx="1709402" cy="149040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94CA4D8-C8DC-4E8B-A761-438CD1DC9E29}"/>
              </a:ext>
            </a:extLst>
          </p:cNvPr>
          <p:cNvSpPr/>
          <p:nvPr/>
        </p:nvSpPr>
        <p:spPr>
          <a:xfrm>
            <a:off x="9010833" y="2138238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99417D-5DAB-434F-81A4-4E0411404B65}"/>
              </a:ext>
            </a:extLst>
          </p:cNvPr>
          <p:cNvSpPr/>
          <p:nvPr/>
        </p:nvSpPr>
        <p:spPr>
          <a:xfrm>
            <a:off x="10375992" y="2783036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EF2AEB2-B9FF-4228-B55E-4D648CE86FE5}"/>
              </a:ext>
            </a:extLst>
          </p:cNvPr>
          <p:cNvSpPr/>
          <p:nvPr/>
        </p:nvSpPr>
        <p:spPr>
          <a:xfrm>
            <a:off x="10375992" y="419428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E56EA1-98B4-4E81-B82B-C9E99C88BE9F}"/>
              </a:ext>
            </a:extLst>
          </p:cNvPr>
          <p:cNvSpPr/>
          <p:nvPr/>
        </p:nvSpPr>
        <p:spPr>
          <a:xfrm>
            <a:off x="9010833" y="483554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58AF78-2CFC-49FC-A388-3374C549250F}"/>
              </a:ext>
            </a:extLst>
          </p:cNvPr>
          <p:cNvSpPr/>
          <p:nvPr/>
        </p:nvSpPr>
        <p:spPr>
          <a:xfrm>
            <a:off x="7649551" y="4194287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91FA3-71FD-464F-99AA-FFFAF74F0929}"/>
              </a:ext>
            </a:extLst>
          </p:cNvPr>
          <p:cNvSpPr/>
          <p:nvPr/>
        </p:nvSpPr>
        <p:spPr>
          <a:xfrm>
            <a:off x="7649551" y="2787079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C9638A-A22F-47D0-804F-7256CC5D6FAC}"/>
              </a:ext>
            </a:extLst>
          </p:cNvPr>
          <p:cNvSpPr/>
          <p:nvPr/>
        </p:nvSpPr>
        <p:spPr>
          <a:xfrm>
            <a:off x="9136896" y="226552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AA9DF9-D09F-4D62-86E0-878EF0132A0B}"/>
              </a:ext>
            </a:extLst>
          </p:cNvPr>
          <p:cNvSpPr/>
          <p:nvPr/>
        </p:nvSpPr>
        <p:spPr>
          <a:xfrm>
            <a:off x="9256806" y="2385434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23E6AD-28E8-4C49-B36D-132A4FF80167}"/>
              </a:ext>
            </a:extLst>
          </p:cNvPr>
          <p:cNvSpPr/>
          <p:nvPr/>
        </p:nvSpPr>
        <p:spPr>
          <a:xfrm>
            <a:off x="9136896" y="496283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8E4834-6274-4225-8C69-4E24F12B91AC}"/>
              </a:ext>
            </a:extLst>
          </p:cNvPr>
          <p:cNvSpPr/>
          <p:nvPr/>
        </p:nvSpPr>
        <p:spPr>
          <a:xfrm>
            <a:off x="9256806" y="5082742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D8B21E9-C140-43F0-B8E5-FF7566564871}"/>
              </a:ext>
            </a:extLst>
          </p:cNvPr>
          <p:cNvSpPr/>
          <p:nvPr/>
        </p:nvSpPr>
        <p:spPr>
          <a:xfrm>
            <a:off x="7957694" y="3003758"/>
            <a:ext cx="2899680" cy="1780497"/>
          </a:xfrm>
          <a:custGeom>
            <a:avLst/>
            <a:gdLst>
              <a:gd name="connsiteX0" fmla="*/ 52252 w 2632266"/>
              <a:gd name="connsiteY0" fmla="*/ 0 h 2229395"/>
              <a:gd name="connsiteX1" fmla="*/ 34834 w 2632266"/>
              <a:gd name="connsiteY1" fmla="*/ 69669 h 2229395"/>
              <a:gd name="connsiteX2" fmla="*/ 26126 w 2632266"/>
              <a:gd name="connsiteY2" fmla="*/ 156755 h 2229395"/>
              <a:gd name="connsiteX3" fmla="*/ 17417 w 2632266"/>
              <a:gd name="connsiteY3" fmla="*/ 200298 h 2229395"/>
              <a:gd name="connsiteX4" fmla="*/ 0 w 2632266"/>
              <a:gd name="connsiteY4" fmla="*/ 661852 h 2229395"/>
              <a:gd name="connsiteX5" fmla="*/ 8709 w 2632266"/>
              <a:gd name="connsiteY5" fmla="*/ 1846218 h 2229395"/>
              <a:gd name="connsiteX6" fmla="*/ 17417 w 2632266"/>
              <a:gd name="connsiteY6" fmla="*/ 1907178 h 2229395"/>
              <a:gd name="connsiteX7" fmla="*/ 34834 w 2632266"/>
              <a:gd name="connsiteY7" fmla="*/ 1959429 h 2229395"/>
              <a:gd name="connsiteX8" fmla="*/ 121920 w 2632266"/>
              <a:gd name="connsiteY8" fmla="*/ 2037806 h 2229395"/>
              <a:gd name="connsiteX9" fmla="*/ 182880 w 2632266"/>
              <a:gd name="connsiteY9" fmla="*/ 2046515 h 2229395"/>
              <a:gd name="connsiteX10" fmla="*/ 505097 w 2632266"/>
              <a:gd name="connsiteY10" fmla="*/ 2098766 h 2229395"/>
              <a:gd name="connsiteX11" fmla="*/ 1036320 w 2632266"/>
              <a:gd name="connsiteY11" fmla="*/ 2142309 h 2229395"/>
              <a:gd name="connsiteX12" fmla="*/ 1393372 w 2632266"/>
              <a:gd name="connsiteY12" fmla="*/ 2159726 h 2229395"/>
              <a:gd name="connsiteX13" fmla="*/ 1611086 w 2632266"/>
              <a:gd name="connsiteY13" fmla="*/ 2177143 h 2229395"/>
              <a:gd name="connsiteX14" fmla="*/ 2133600 w 2632266"/>
              <a:gd name="connsiteY14" fmla="*/ 2211978 h 2229395"/>
              <a:gd name="connsiteX15" fmla="*/ 2534194 w 2632266"/>
              <a:gd name="connsiteY15" fmla="*/ 2229395 h 2229395"/>
              <a:gd name="connsiteX16" fmla="*/ 2595154 w 2632266"/>
              <a:gd name="connsiteY16" fmla="*/ 2211978 h 2229395"/>
              <a:gd name="connsiteX17" fmla="*/ 2603863 w 2632266"/>
              <a:gd name="connsiteY17" fmla="*/ 2177143 h 2229395"/>
              <a:gd name="connsiteX18" fmla="*/ 2621280 w 2632266"/>
              <a:gd name="connsiteY18" fmla="*/ 2081349 h 2229395"/>
              <a:gd name="connsiteX19" fmla="*/ 2621280 w 2632266"/>
              <a:gd name="connsiteY19" fmla="*/ 1497875 h 2229395"/>
              <a:gd name="connsiteX20" fmla="*/ 2595154 w 2632266"/>
              <a:gd name="connsiteY20" fmla="*/ 1349829 h 2229395"/>
              <a:gd name="connsiteX21" fmla="*/ 2577737 w 2632266"/>
              <a:gd name="connsiteY21" fmla="*/ 1227909 h 2229395"/>
              <a:gd name="connsiteX22" fmla="*/ 2569029 w 2632266"/>
              <a:gd name="connsiteY22" fmla="*/ 1184366 h 2229395"/>
              <a:gd name="connsiteX23" fmla="*/ 2551612 w 2632266"/>
              <a:gd name="connsiteY23" fmla="*/ 1062446 h 2229395"/>
              <a:gd name="connsiteX24" fmla="*/ 2542903 w 2632266"/>
              <a:gd name="connsiteY24" fmla="*/ 1036320 h 2229395"/>
              <a:gd name="connsiteX25" fmla="*/ 2508069 w 2632266"/>
              <a:gd name="connsiteY25" fmla="*/ 888275 h 2229395"/>
              <a:gd name="connsiteX26" fmla="*/ 2499360 w 2632266"/>
              <a:gd name="connsiteY26" fmla="*/ 844732 h 2229395"/>
              <a:gd name="connsiteX27" fmla="*/ 2473234 w 2632266"/>
              <a:gd name="connsiteY27" fmla="*/ 731520 h 2229395"/>
              <a:gd name="connsiteX28" fmla="*/ 2447109 w 2632266"/>
              <a:gd name="connsiteY28" fmla="*/ 592183 h 2229395"/>
              <a:gd name="connsiteX29" fmla="*/ 2438400 w 2632266"/>
              <a:gd name="connsiteY29" fmla="*/ 557349 h 2229395"/>
              <a:gd name="connsiteX30" fmla="*/ 2386149 w 2632266"/>
              <a:gd name="connsiteY30" fmla="*/ 304800 h 2229395"/>
              <a:gd name="connsiteX31" fmla="*/ 2368732 w 2632266"/>
              <a:gd name="connsiteY31" fmla="*/ 243840 h 2229395"/>
              <a:gd name="connsiteX32" fmla="*/ 2360023 w 2632266"/>
              <a:gd name="connsiteY32" fmla="*/ 200298 h 2229395"/>
              <a:gd name="connsiteX33" fmla="*/ 2351314 w 2632266"/>
              <a:gd name="connsiteY33" fmla="*/ 174172 h 2229395"/>
              <a:gd name="connsiteX34" fmla="*/ 2272937 w 2632266"/>
              <a:gd name="connsiteY34" fmla="*/ 165463 h 2229395"/>
              <a:gd name="connsiteX35" fmla="*/ 2168434 w 2632266"/>
              <a:gd name="connsiteY35" fmla="*/ 156755 h 2229395"/>
              <a:gd name="connsiteX36" fmla="*/ 2116183 w 2632266"/>
              <a:gd name="connsiteY36" fmla="*/ 148046 h 2229395"/>
              <a:gd name="connsiteX37" fmla="*/ 2081349 w 2632266"/>
              <a:gd name="connsiteY37" fmla="*/ 139338 h 2229395"/>
              <a:gd name="connsiteX38" fmla="*/ 1497874 w 2632266"/>
              <a:gd name="connsiteY38" fmla="*/ 113212 h 2229395"/>
              <a:gd name="connsiteX39" fmla="*/ 1071154 w 2632266"/>
              <a:gd name="connsiteY39" fmla="*/ 87086 h 2229395"/>
              <a:gd name="connsiteX40" fmla="*/ 261257 w 2632266"/>
              <a:gd name="connsiteY40" fmla="*/ 78378 h 222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32266" h="2229395">
                <a:moveTo>
                  <a:pt x="52252" y="0"/>
                </a:moveTo>
                <a:cubicBezTo>
                  <a:pt x="46446" y="23223"/>
                  <a:pt x="38769" y="46057"/>
                  <a:pt x="34834" y="69669"/>
                </a:cubicBezTo>
                <a:cubicBezTo>
                  <a:pt x="30038" y="98445"/>
                  <a:pt x="29982" y="127837"/>
                  <a:pt x="26126" y="156755"/>
                </a:cubicBezTo>
                <a:cubicBezTo>
                  <a:pt x="24170" y="171427"/>
                  <a:pt x="20320" y="185784"/>
                  <a:pt x="17417" y="200298"/>
                </a:cubicBezTo>
                <a:cubicBezTo>
                  <a:pt x="9299" y="354543"/>
                  <a:pt x="0" y="506889"/>
                  <a:pt x="0" y="661852"/>
                </a:cubicBezTo>
                <a:cubicBezTo>
                  <a:pt x="0" y="1056651"/>
                  <a:pt x="3188" y="1451457"/>
                  <a:pt x="8709" y="1846218"/>
                </a:cubicBezTo>
                <a:cubicBezTo>
                  <a:pt x="8996" y="1866742"/>
                  <a:pt x="12802" y="1887177"/>
                  <a:pt x="17417" y="1907178"/>
                </a:cubicBezTo>
                <a:cubicBezTo>
                  <a:pt x="21545" y="1925067"/>
                  <a:pt x="25212" y="1943793"/>
                  <a:pt x="34834" y="1959429"/>
                </a:cubicBezTo>
                <a:cubicBezTo>
                  <a:pt x="54597" y="1991544"/>
                  <a:pt x="83005" y="2027193"/>
                  <a:pt x="121920" y="2037806"/>
                </a:cubicBezTo>
                <a:cubicBezTo>
                  <a:pt x="141723" y="2043207"/>
                  <a:pt x="162794" y="2042286"/>
                  <a:pt x="182880" y="2046515"/>
                </a:cubicBezTo>
                <a:cubicBezTo>
                  <a:pt x="465701" y="2106056"/>
                  <a:pt x="33089" y="2036425"/>
                  <a:pt x="505097" y="2098766"/>
                </a:cubicBezTo>
                <a:cubicBezTo>
                  <a:pt x="879692" y="2148241"/>
                  <a:pt x="624989" y="2129844"/>
                  <a:pt x="1036320" y="2142309"/>
                </a:cubicBezTo>
                <a:cubicBezTo>
                  <a:pt x="1238599" y="2164786"/>
                  <a:pt x="976937" y="2137809"/>
                  <a:pt x="1393372" y="2159726"/>
                </a:cubicBezTo>
                <a:cubicBezTo>
                  <a:pt x="1466075" y="2163552"/>
                  <a:pt x="1538464" y="2172017"/>
                  <a:pt x="1611086" y="2177143"/>
                </a:cubicBezTo>
                <a:lnTo>
                  <a:pt x="2133600" y="2211978"/>
                </a:lnTo>
                <a:cubicBezTo>
                  <a:pt x="2383208" y="2224458"/>
                  <a:pt x="2249685" y="2218452"/>
                  <a:pt x="2534194" y="2229395"/>
                </a:cubicBezTo>
                <a:cubicBezTo>
                  <a:pt x="2554514" y="2223589"/>
                  <a:pt x="2578248" y="2224658"/>
                  <a:pt x="2595154" y="2211978"/>
                </a:cubicBezTo>
                <a:cubicBezTo>
                  <a:pt x="2604729" y="2204797"/>
                  <a:pt x="2601722" y="2188919"/>
                  <a:pt x="2603863" y="2177143"/>
                </a:cubicBezTo>
                <a:cubicBezTo>
                  <a:pt x="2624669" y="2062716"/>
                  <a:pt x="2601527" y="2160364"/>
                  <a:pt x="2621280" y="2081349"/>
                </a:cubicBezTo>
                <a:cubicBezTo>
                  <a:pt x="2632024" y="1845000"/>
                  <a:pt x="2639378" y="1778381"/>
                  <a:pt x="2621280" y="1497875"/>
                </a:cubicBezTo>
                <a:cubicBezTo>
                  <a:pt x="2618054" y="1447868"/>
                  <a:pt x="2602241" y="1399437"/>
                  <a:pt x="2595154" y="1349829"/>
                </a:cubicBezTo>
                <a:cubicBezTo>
                  <a:pt x="2589348" y="1309189"/>
                  <a:pt x="2584139" y="1268459"/>
                  <a:pt x="2577737" y="1227909"/>
                </a:cubicBezTo>
                <a:cubicBezTo>
                  <a:pt x="2575429" y="1213288"/>
                  <a:pt x="2571337" y="1198987"/>
                  <a:pt x="2569029" y="1184366"/>
                </a:cubicBezTo>
                <a:cubicBezTo>
                  <a:pt x="2562627" y="1143816"/>
                  <a:pt x="2558746" y="1102874"/>
                  <a:pt x="2551612" y="1062446"/>
                </a:cubicBezTo>
                <a:cubicBezTo>
                  <a:pt x="2550017" y="1053406"/>
                  <a:pt x="2545129" y="1045226"/>
                  <a:pt x="2542903" y="1036320"/>
                </a:cubicBezTo>
                <a:cubicBezTo>
                  <a:pt x="2530607" y="987138"/>
                  <a:pt x="2518012" y="937986"/>
                  <a:pt x="2508069" y="888275"/>
                </a:cubicBezTo>
                <a:cubicBezTo>
                  <a:pt x="2505166" y="873761"/>
                  <a:pt x="2502571" y="859181"/>
                  <a:pt x="2499360" y="844732"/>
                </a:cubicBezTo>
                <a:cubicBezTo>
                  <a:pt x="2490958" y="806925"/>
                  <a:pt x="2481081" y="769446"/>
                  <a:pt x="2473234" y="731520"/>
                </a:cubicBezTo>
                <a:cubicBezTo>
                  <a:pt x="2463660" y="685245"/>
                  <a:pt x="2456376" y="638520"/>
                  <a:pt x="2447109" y="592183"/>
                </a:cubicBezTo>
                <a:cubicBezTo>
                  <a:pt x="2444762" y="580447"/>
                  <a:pt x="2440747" y="569085"/>
                  <a:pt x="2438400" y="557349"/>
                </a:cubicBezTo>
                <a:cubicBezTo>
                  <a:pt x="2412763" y="429163"/>
                  <a:pt x="2413341" y="404504"/>
                  <a:pt x="2386149" y="304800"/>
                </a:cubicBezTo>
                <a:cubicBezTo>
                  <a:pt x="2368686" y="240768"/>
                  <a:pt x="2386145" y="322201"/>
                  <a:pt x="2368732" y="243840"/>
                </a:cubicBezTo>
                <a:cubicBezTo>
                  <a:pt x="2365521" y="229391"/>
                  <a:pt x="2363613" y="214657"/>
                  <a:pt x="2360023" y="200298"/>
                </a:cubicBezTo>
                <a:cubicBezTo>
                  <a:pt x="2357796" y="191392"/>
                  <a:pt x="2359837" y="177581"/>
                  <a:pt x="2351314" y="174172"/>
                </a:cubicBezTo>
                <a:cubicBezTo>
                  <a:pt x="2326908" y="164409"/>
                  <a:pt x="2299105" y="167955"/>
                  <a:pt x="2272937" y="165463"/>
                </a:cubicBezTo>
                <a:cubicBezTo>
                  <a:pt x="2238139" y="162149"/>
                  <a:pt x="2203268" y="159658"/>
                  <a:pt x="2168434" y="156755"/>
                </a:cubicBezTo>
                <a:cubicBezTo>
                  <a:pt x="2151017" y="153852"/>
                  <a:pt x="2133497" y="151509"/>
                  <a:pt x="2116183" y="148046"/>
                </a:cubicBezTo>
                <a:cubicBezTo>
                  <a:pt x="2104447" y="145699"/>
                  <a:pt x="2093299" y="140011"/>
                  <a:pt x="2081349" y="139338"/>
                </a:cubicBezTo>
                <a:cubicBezTo>
                  <a:pt x="1886971" y="128387"/>
                  <a:pt x="1692066" y="127084"/>
                  <a:pt x="1497874" y="113212"/>
                </a:cubicBezTo>
                <a:cubicBezTo>
                  <a:pt x="1371261" y="104168"/>
                  <a:pt x="1174817" y="89554"/>
                  <a:pt x="1071154" y="87086"/>
                </a:cubicBezTo>
                <a:cubicBezTo>
                  <a:pt x="801249" y="80660"/>
                  <a:pt x="531238" y="78378"/>
                  <a:pt x="261257" y="78378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39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7C613D-BB03-452A-9517-7D01833A7685}"/>
              </a:ext>
            </a:extLst>
          </p:cNvPr>
          <p:cNvSpPr/>
          <p:nvPr/>
        </p:nvSpPr>
        <p:spPr>
          <a:xfrm>
            <a:off x="10502056" y="4321576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E75D6A-3D57-4937-BDEE-86C355A4BFCE}"/>
              </a:ext>
            </a:extLst>
          </p:cNvPr>
          <p:cNvSpPr/>
          <p:nvPr/>
        </p:nvSpPr>
        <p:spPr>
          <a:xfrm>
            <a:off x="10621965" y="4441485"/>
            <a:ext cx="295125" cy="295125"/>
          </a:xfrm>
          <a:prstGeom prst="ellipse">
            <a:avLst/>
          </a:prstGeom>
          <a:solidFill>
            <a:srgbClr val="FF7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10798F-9207-4E4B-BACC-7E327F2F064D}"/>
              </a:ext>
            </a:extLst>
          </p:cNvPr>
          <p:cNvSpPr/>
          <p:nvPr/>
        </p:nvSpPr>
        <p:spPr>
          <a:xfrm>
            <a:off x="10502056" y="2910322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BDE5AE-EDE4-4CE0-A1D3-3F10331A1B98}"/>
              </a:ext>
            </a:extLst>
          </p:cNvPr>
          <p:cNvSpPr/>
          <p:nvPr/>
        </p:nvSpPr>
        <p:spPr>
          <a:xfrm>
            <a:off x="10621965" y="3030232"/>
            <a:ext cx="295125" cy="295125"/>
          </a:xfrm>
          <a:prstGeom prst="ellipse">
            <a:avLst/>
          </a:prstGeom>
          <a:solidFill>
            <a:srgbClr val="FF7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3EB909-D4A3-4FFB-AB63-1527F489D365}"/>
              </a:ext>
            </a:extLst>
          </p:cNvPr>
          <p:cNvSpPr/>
          <p:nvPr/>
        </p:nvSpPr>
        <p:spPr>
          <a:xfrm>
            <a:off x="7775614" y="4321573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146A787-451B-4031-9F29-B07FC217F10B}"/>
              </a:ext>
            </a:extLst>
          </p:cNvPr>
          <p:cNvSpPr/>
          <p:nvPr/>
        </p:nvSpPr>
        <p:spPr>
          <a:xfrm>
            <a:off x="7895524" y="4441482"/>
            <a:ext cx="295125" cy="295125"/>
          </a:xfrm>
          <a:prstGeom prst="ellipse">
            <a:avLst/>
          </a:prstGeom>
          <a:solidFill>
            <a:srgbClr val="FF7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7C5C6E-826B-474C-9912-22D628BEBFA4}"/>
              </a:ext>
            </a:extLst>
          </p:cNvPr>
          <p:cNvSpPr/>
          <p:nvPr/>
        </p:nvSpPr>
        <p:spPr>
          <a:xfrm>
            <a:off x="7775614" y="2914364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CBF3B34-298A-400A-B5DC-53132FFDB35A}"/>
              </a:ext>
            </a:extLst>
          </p:cNvPr>
          <p:cNvSpPr/>
          <p:nvPr/>
        </p:nvSpPr>
        <p:spPr>
          <a:xfrm>
            <a:off x="7895524" y="3034275"/>
            <a:ext cx="295125" cy="295125"/>
          </a:xfrm>
          <a:prstGeom prst="ellipse">
            <a:avLst/>
          </a:prstGeom>
          <a:solidFill>
            <a:srgbClr val="FF7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네온 몬스터">
            <a:extLst>
              <a:ext uri="{FF2B5EF4-FFF2-40B4-BE49-F238E27FC236}">
                <a16:creationId xmlns:a16="http://schemas.microsoft.com/office/drawing/2014/main" id="{F3B1FFBA-FE4A-494A-A3C2-CC8F6BC68A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4563" r="23784" b="55797"/>
          <a:stretch/>
        </p:blipFill>
        <p:spPr>
          <a:xfrm>
            <a:off x="5259829" y="3003758"/>
            <a:ext cx="1642881" cy="1704877"/>
          </a:xfrm>
          <a:prstGeom prst="rect">
            <a:avLst/>
          </a:prstGeom>
          <a:effectLst>
            <a:glow rad="254000">
              <a:schemeClr val="accent2">
                <a:satMod val="175000"/>
                <a:alpha val="55000"/>
              </a:schemeClr>
            </a:glow>
          </a:effectLst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8896951-9AA9-44B6-B350-E8547890F400}"/>
              </a:ext>
            </a:extLst>
          </p:cNvPr>
          <p:cNvSpPr/>
          <p:nvPr/>
        </p:nvSpPr>
        <p:spPr>
          <a:xfrm>
            <a:off x="9010833" y="3493313"/>
            <a:ext cx="789525" cy="78952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85737D1-C13A-4AD9-B096-32394F625A26}"/>
              </a:ext>
            </a:extLst>
          </p:cNvPr>
          <p:cNvSpPr/>
          <p:nvPr/>
        </p:nvSpPr>
        <p:spPr>
          <a:xfrm>
            <a:off x="9136896" y="3620599"/>
            <a:ext cx="534949" cy="534949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79FF59D-C6C4-4619-8D9F-9614C6442BEE}"/>
              </a:ext>
            </a:extLst>
          </p:cNvPr>
          <p:cNvSpPr/>
          <p:nvPr/>
        </p:nvSpPr>
        <p:spPr>
          <a:xfrm>
            <a:off x="9256806" y="3740508"/>
            <a:ext cx="295125" cy="29512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3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36EE9-1B77-4A54-A196-911A62CEA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7BE670-CC29-4B1D-8AA0-1B27EC799C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6501936" y="2620682"/>
            <a:ext cx="1186153" cy="140932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4F40FAB-32BF-4D96-807E-CFDEEE8B024E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60413A9-06D3-405A-BDD3-E5D32A5309B5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550E1D-EBC9-4434-B612-8118E768B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0102A68-D0D6-4A14-A469-3D318650F4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50240" r="56360" b="9366"/>
          <a:stretch/>
        </p:blipFill>
        <p:spPr>
          <a:xfrm rot="21113440">
            <a:off x="9142357" y="2771442"/>
            <a:ext cx="1181145" cy="120979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8" name="하트 7">
            <a:extLst>
              <a:ext uri="{FF2B5EF4-FFF2-40B4-BE49-F238E27FC236}">
                <a16:creationId xmlns:a16="http://schemas.microsoft.com/office/drawing/2014/main" id="{8C4F3CE4-324C-43A0-B04A-FFEAE91F5F82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8">
            <a:extLst>
              <a:ext uri="{FF2B5EF4-FFF2-40B4-BE49-F238E27FC236}">
                <a16:creationId xmlns:a16="http://schemas.microsoft.com/office/drawing/2014/main" id="{8BF6E627-3799-4B86-B98C-0F2093109B35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하트 9">
            <a:extLst>
              <a:ext uri="{FF2B5EF4-FFF2-40B4-BE49-F238E27FC236}">
                <a16:creationId xmlns:a16="http://schemas.microsoft.com/office/drawing/2014/main" id="{D7C79559-65D7-4257-8DD2-FA77838D9A08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>
            <a:extLst>
              <a:ext uri="{FF2B5EF4-FFF2-40B4-BE49-F238E27FC236}">
                <a16:creationId xmlns:a16="http://schemas.microsoft.com/office/drawing/2014/main" id="{D9BF5D69-5308-4D90-983B-D73E02BEE7A2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>
            <a:extLst>
              <a:ext uri="{FF2B5EF4-FFF2-40B4-BE49-F238E27FC236}">
                <a16:creationId xmlns:a16="http://schemas.microsoft.com/office/drawing/2014/main" id="{287FD2DE-3D8D-4AE2-8BC6-281281B015B7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3BDB17-AFA1-40C6-B75A-CED74CADC1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7688089" y="3085241"/>
            <a:ext cx="1297099" cy="154114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CC0DFD-9776-488D-86A1-EED73CF2E5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 rot="20937413">
            <a:off x="10310892" y="2815358"/>
            <a:ext cx="1440684" cy="1256109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6126602-995B-4D3B-B682-B00D11CF9A1A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D4BC5DB-D373-487F-B977-43156075B55D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BEA2FD5-241E-44BB-BB84-49FBF050CA86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001FDC-87B3-47A8-9F00-07894A4A17F8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019462-B76F-4AF9-9A1E-2338BD043F8E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BA283B0-BB69-4CCC-B9DA-429883EBFDC6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47C3DC-3178-4490-91C3-C97F5CCDED6C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DA725F-B31C-4DE4-8F28-6EF00D25B2D7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2E9C53-C623-4629-98F7-0B5490DDF317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6B7D5F4-8102-442E-9DBF-D8696A302E8C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17484A-BE0C-4966-A2D3-FA6D4626BA46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242C0E0-D3A8-46E5-A04C-449CA2C4D6D2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959591D-5DAF-497C-9F16-5E50B2F7D558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A37E3A8-DB70-4EE5-9467-1334CC309AF8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9E81536-3683-4DB8-9377-614E004C0C51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D5B4872-2B9A-49E8-AE79-EFE38D2A5551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7F84D09-1FBE-4257-9B1C-4A1EC6F1267F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1BCDB63-9038-4580-A374-DA49063EF473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CFAEAF-C953-43AE-9373-7E24DEC0BAC7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5D398B-DC2B-48AB-828C-D332C1BAB86D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E57D505-5BA4-4C4E-8A1E-AB8EE9C2B049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3B8AE2-8CA1-4D50-9FFC-CBD89B6AE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-4401" y="0"/>
            <a:ext cx="121964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61DCE1-247F-4DB9-A674-FE78DD56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6501936" y="2620682"/>
            <a:ext cx="1186153" cy="140932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E6C129-345A-4282-A773-6CFBF3754C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50240" r="56360" b="9366"/>
          <a:stretch/>
        </p:blipFill>
        <p:spPr>
          <a:xfrm rot="21113440">
            <a:off x="9142357" y="2771442"/>
            <a:ext cx="1181145" cy="1209790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5FC440-E9C3-4ED0-AE1D-469EB9795A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3" t="5121" r="26059" b="55976"/>
          <a:stretch/>
        </p:blipFill>
        <p:spPr>
          <a:xfrm>
            <a:off x="7688089" y="3085241"/>
            <a:ext cx="1297099" cy="1541141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C525EA-099D-40DA-8880-9F997F2D7B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735">
            <a:off x="4666251" y="2111967"/>
            <a:ext cx="1951349" cy="1194797"/>
          </a:xfrm>
          <a:prstGeom prst="rect">
            <a:avLst/>
          </a:prstGeom>
        </p:spPr>
      </p:pic>
      <p:pic>
        <p:nvPicPr>
          <p:cNvPr id="12" name="네온 몬스터">
            <a:extLst>
              <a:ext uri="{FF2B5EF4-FFF2-40B4-BE49-F238E27FC236}">
                <a16:creationId xmlns:a16="http://schemas.microsoft.com/office/drawing/2014/main" id="{CD78D907-F9DA-4BF9-962D-D9C07DF13B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t="4563" r="23784" b="55797"/>
          <a:stretch/>
        </p:blipFill>
        <p:spPr>
          <a:xfrm>
            <a:off x="6467117" y="2620682"/>
            <a:ext cx="1358072" cy="1409320"/>
          </a:xfrm>
          <a:prstGeom prst="rect">
            <a:avLst/>
          </a:prstGeom>
          <a:effectLst>
            <a:glow rad="254000">
              <a:schemeClr val="accent2">
                <a:satMod val="175000"/>
                <a:alpha val="55000"/>
              </a:scheme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CA86B2-8B00-44E9-AA66-6CAAA1C31C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0" t="55697" r="23575" b="10458"/>
          <a:stretch/>
        </p:blipFill>
        <p:spPr>
          <a:xfrm rot="20937413">
            <a:off x="10310892" y="2815358"/>
            <a:ext cx="1440684" cy="1256109"/>
          </a:xfrm>
          <a:prstGeom prst="rect">
            <a:avLst/>
          </a:prstGeom>
          <a:effectLst>
            <a:glow rad="88900">
              <a:schemeClr val="accent3">
                <a:satMod val="175000"/>
                <a:alpha val="50000"/>
              </a:schemeClr>
            </a:glo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8B685E-FCFB-4EB3-A742-E09B55507B68}"/>
              </a:ext>
            </a:extLst>
          </p:cNvPr>
          <p:cNvGrpSpPr/>
          <p:nvPr/>
        </p:nvGrpSpPr>
        <p:grpSpPr>
          <a:xfrm>
            <a:off x="2155721" y="3318576"/>
            <a:ext cx="4233650" cy="531618"/>
            <a:chOff x="2441571" y="4627714"/>
            <a:chExt cx="3880578" cy="531618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DFD5D79-478E-4B61-954A-B49F847CB8F2}"/>
                </a:ext>
              </a:extLst>
            </p:cNvPr>
            <p:cNvCxnSpPr>
              <a:cxnSpLocks/>
              <a:endCxn id="18" idx="14"/>
            </p:cNvCxnSpPr>
            <p:nvPr/>
          </p:nvCxnSpPr>
          <p:spPr>
            <a:xfrm flipV="1">
              <a:off x="2441571" y="4636136"/>
              <a:ext cx="3681053" cy="239702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8E49B75-9127-4AD3-A845-AA6E77616764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>
              <a:off x="2441571" y="5041456"/>
              <a:ext cx="3424449" cy="117876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958C105-C352-4DD8-92C1-46C3114D0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797" y="4934720"/>
              <a:ext cx="2277725" cy="15951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>
              <a:glow rad="101600">
                <a:srgbClr val="FF7000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D34F7A5-C830-41F2-8EE8-F334B50A3E8E}"/>
                </a:ext>
              </a:extLst>
            </p:cNvPr>
            <p:cNvSpPr/>
            <p:nvPr/>
          </p:nvSpPr>
          <p:spPr>
            <a:xfrm>
              <a:off x="5803181" y="4627714"/>
              <a:ext cx="518968" cy="531618"/>
            </a:xfrm>
            <a:custGeom>
              <a:avLst/>
              <a:gdLst>
                <a:gd name="connsiteX0" fmla="*/ 23007 w 556594"/>
                <a:gd name="connsiteY0" fmla="*/ 55534 h 703604"/>
                <a:gd name="connsiteX1" fmla="*/ 31884 w 556594"/>
                <a:gd name="connsiteY1" fmla="*/ 597072 h 703604"/>
                <a:gd name="connsiteX2" fmla="*/ 58517 w 556594"/>
                <a:gd name="connsiteY2" fmla="*/ 676971 h 703604"/>
                <a:gd name="connsiteX3" fmla="*/ 67395 w 556594"/>
                <a:gd name="connsiteY3" fmla="*/ 703604 h 703604"/>
                <a:gd name="connsiteX4" fmla="*/ 236071 w 556594"/>
                <a:gd name="connsiteY4" fmla="*/ 694726 h 703604"/>
                <a:gd name="connsiteX5" fmla="*/ 262704 w 556594"/>
                <a:gd name="connsiteY5" fmla="*/ 685849 h 703604"/>
                <a:gd name="connsiteX6" fmla="*/ 440257 w 556594"/>
                <a:gd name="connsiteY6" fmla="*/ 676971 h 703604"/>
                <a:gd name="connsiteX7" fmla="*/ 475768 w 556594"/>
                <a:gd name="connsiteY7" fmla="*/ 668093 h 703604"/>
                <a:gd name="connsiteX8" fmla="*/ 546789 w 556594"/>
                <a:gd name="connsiteY8" fmla="*/ 588194 h 703604"/>
                <a:gd name="connsiteX9" fmla="*/ 555667 w 556594"/>
                <a:gd name="connsiteY9" fmla="*/ 543806 h 703604"/>
                <a:gd name="connsiteX10" fmla="*/ 537912 w 556594"/>
                <a:gd name="connsiteY10" fmla="*/ 170944 h 703604"/>
                <a:gd name="connsiteX11" fmla="*/ 520156 w 556594"/>
                <a:gd name="connsiteY11" fmla="*/ 82167 h 703604"/>
                <a:gd name="connsiteX12" fmla="*/ 484645 w 556594"/>
                <a:gd name="connsiteY12" fmla="*/ 11146 h 703604"/>
                <a:gd name="connsiteX13" fmla="*/ 458012 w 556594"/>
                <a:gd name="connsiteY13" fmla="*/ 2268 h 703604"/>
                <a:gd name="connsiteX14" fmla="*/ 342603 w 556594"/>
                <a:gd name="connsiteY14" fmla="*/ 11146 h 703604"/>
                <a:gd name="connsiteX15" fmla="*/ 23007 w 556594"/>
                <a:gd name="connsiteY15" fmla="*/ 55534 h 70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594" h="703604">
                  <a:moveTo>
                    <a:pt x="23007" y="55534"/>
                  </a:moveTo>
                  <a:cubicBezTo>
                    <a:pt x="-28780" y="153188"/>
                    <a:pt x="21585" y="416829"/>
                    <a:pt x="31884" y="597072"/>
                  </a:cubicBezTo>
                  <a:cubicBezTo>
                    <a:pt x="33486" y="625100"/>
                    <a:pt x="49639" y="650338"/>
                    <a:pt x="58517" y="676971"/>
                  </a:cubicBezTo>
                  <a:lnTo>
                    <a:pt x="67395" y="703604"/>
                  </a:lnTo>
                  <a:cubicBezTo>
                    <a:pt x="123620" y="700645"/>
                    <a:pt x="179999" y="699823"/>
                    <a:pt x="236071" y="694726"/>
                  </a:cubicBezTo>
                  <a:cubicBezTo>
                    <a:pt x="245390" y="693879"/>
                    <a:pt x="253381" y="686660"/>
                    <a:pt x="262704" y="685849"/>
                  </a:cubicBezTo>
                  <a:cubicBezTo>
                    <a:pt x="321740" y="680716"/>
                    <a:pt x="381073" y="679930"/>
                    <a:pt x="440257" y="676971"/>
                  </a:cubicBezTo>
                  <a:cubicBezTo>
                    <a:pt x="452094" y="674012"/>
                    <a:pt x="465772" y="675090"/>
                    <a:pt x="475768" y="668093"/>
                  </a:cubicBezTo>
                  <a:cubicBezTo>
                    <a:pt x="513775" y="641488"/>
                    <a:pt x="524795" y="621185"/>
                    <a:pt x="546789" y="588194"/>
                  </a:cubicBezTo>
                  <a:cubicBezTo>
                    <a:pt x="549748" y="573398"/>
                    <a:pt x="555667" y="558895"/>
                    <a:pt x="555667" y="543806"/>
                  </a:cubicBezTo>
                  <a:cubicBezTo>
                    <a:pt x="555667" y="360489"/>
                    <a:pt x="562724" y="303277"/>
                    <a:pt x="537912" y="170944"/>
                  </a:cubicBezTo>
                  <a:cubicBezTo>
                    <a:pt x="532350" y="141282"/>
                    <a:pt x="529699" y="110797"/>
                    <a:pt x="520156" y="82167"/>
                  </a:cubicBezTo>
                  <a:cubicBezTo>
                    <a:pt x="511302" y="55604"/>
                    <a:pt x="510471" y="26641"/>
                    <a:pt x="484645" y="11146"/>
                  </a:cubicBezTo>
                  <a:cubicBezTo>
                    <a:pt x="476621" y="6331"/>
                    <a:pt x="466890" y="5227"/>
                    <a:pt x="458012" y="2268"/>
                  </a:cubicBezTo>
                  <a:cubicBezTo>
                    <a:pt x="419542" y="5227"/>
                    <a:pt x="381138" y="9219"/>
                    <a:pt x="342603" y="11146"/>
                  </a:cubicBezTo>
                  <a:cubicBezTo>
                    <a:pt x="149716" y="20791"/>
                    <a:pt x="74794" y="-42120"/>
                    <a:pt x="23007" y="55534"/>
                  </a:cubicBezTo>
                  <a:close/>
                </a:path>
              </a:pathLst>
            </a:custGeom>
            <a:noFill/>
            <a:ln w="88900">
              <a:solidFill>
                <a:srgbClr val="C00000"/>
              </a:solidFill>
            </a:ln>
            <a:effectLst>
              <a:glow rad="127000">
                <a:srgbClr val="FF7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1D182E-064A-4AD7-8B60-46AAABD5F873}"/>
              </a:ext>
            </a:extLst>
          </p:cNvPr>
          <p:cNvGrpSpPr/>
          <p:nvPr/>
        </p:nvGrpSpPr>
        <p:grpSpPr>
          <a:xfrm>
            <a:off x="401114" y="1048097"/>
            <a:ext cx="2151742" cy="4303483"/>
            <a:chOff x="1264485" y="735141"/>
            <a:chExt cx="2239898" cy="447979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CEFF9F7-B37E-4E7F-BAF4-501E1F9B0F8A}"/>
                </a:ext>
              </a:extLst>
            </p:cNvPr>
            <p:cNvSpPr/>
            <p:nvPr/>
          </p:nvSpPr>
          <p:spPr>
            <a:xfrm>
              <a:off x="1653928" y="4486188"/>
              <a:ext cx="1671285" cy="276312"/>
            </a:xfrm>
            <a:prstGeom prst="ellipse">
              <a:avLst/>
            </a:pr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  <a:effectLst>
              <a:glow rad="1143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605E6E5-6D38-4D87-B5A8-795479CE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4485" y="735141"/>
              <a:ext cx="2239898" cy="4479796"/>
            </a:xfrm>
            <a:prstGeom prst="rect">
              <a:avLst/>
            </a:prstGeom>
            <a:effectLst>
              <a:glow rad="63500">
                <a:schemeClr val="bg1">
                  <a:alpha val="30000"/>
                </a:schemeClr>
              </a:glow>
            </a:effectLst>
          </p:spPr>
        </p:pic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48CBEF7C-27F0-4B3E-901F-A37C6F4F9DC0}"/>
              </a:ext>
            </a:extLst>
          </p:cNvPr>
          <p:cNvSpPr/>
          <p:nvPr/>
        </p:nvSpPr>
        <p:spPr>
          <a:xfrm>
            <a:off x="11236446" y="4647804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88F8FE-F763-4881-AEA2-BF237501768E}"/>
              </a:ext>
            </a:extLst>
          </p:cNvPr>
          <p:cNvSpPr/>
          <p:nvPr/>
        </p:nvSpPr>
        <p:spPr>
          <a:xfrm>
            <a:off x="11236446" y="571512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94F42BE-DA5F-4C6E-A23E-16C88D7D6204}"/>
              </a:ext>
            </a:extLst>
          </p:cNvPr>
          <p:cNvSpPr/>
          <p:nvPr/>
        </p:nvSpPr>
        <p:spPr>
          <a:xfrm>
            <a:off x="9174450" y="5715127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BAC7C87-81CC-4F39-A8D0-925C4A8E6E2D}"/>
              </a:ext>
            </a:extLst>
          </p:cNvPr>
          <p:cNvSpPr/>
          <p:nvPr/>
        </p:nvSpPr>
        <p:spPr>
          <a:xfrm>
            <a:off x="9174450" y="4650862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E5627E3-761C-46A1-8128-395A9629F56A}"/>
              </a:ext>
            </a:extLst>
          </p:cNvPr>
          <p:cNvSpPr/>
          <p:nvPr/>
        </p:nvSpPr>
        <p:spPr>
          <a:xfrm>
            <a:off x="9477843" y="4822618"/>
            <a:ext cx="2203170" cy="1311751"/>
          </a:xfrm>
          <a:custGeom>
            <a:avLst/>
            <a:gdLst>
              <a:gd name="connsiteX0" fmla="*/ 52252 w 2632266"/>
              <a:gd name="connsiteY0" fmla="*/ 0 h 2229395"/>
              <a:gd name="connsiteX1" fmla="*/ 34834 w 2632266"/>
              <a:gd name="connsiteY1" fmla="*/ 69669 h 2229395"/>
              <a:gd name="connsiteX2" fmla="*/ 26126 w 2632266"/>
              <a:gd name="connsiteY2" fmla="*/ 156755 h 2229395"/>
              <a:gd name="connsiteX3" fmla="*/ 17417 w 2632266"/>
              <a:gd name="connsiteY3" fmla="*/ 200298 h 2229395"/>
              <a:gd name="connsiteX4" fmla="*/ 0 w 2632266"/>
              <a:gd name="connsiteY4" fmla="*/ 661852 h 2229395"/>
              <a:gd name="connsiteX5" fmla="*/ 8709 w 2632266"/>
              <a:gd name="connsiteY5" fmla="*/ 1846218 h 2229395"/>
              <a:gd name="connsiteX6" fmla="*/ 17417 w 2632266"/>
              <a:gd name="connsiteY6" fmla="*/ 1907178 h 2229395"/>
              <a:gd name="connsiteX7" fmla="*/ 34834 w 2632266"/>
              <a:gd name="connsiteY7" fmla="*/ 1959429 h 2229395"/>
              <a:gd name="connsiteX8" fmla="*/ 121920 w 2632266"/>
              <a:gd name="connsiteY8" fmla="*/ 2037806 h 2229395"/>
              <a:gd name="connsiteX9" fmla="*/ 182880 w 2632266"/>
              <a:gd name="connsiteY9" fmla="*/ 2046515 h 2229395"/>
              <a:gd name="connsiteX10" fmla="*/ 505097 w 2632266"/>
              <a:gd name="connsiteY10" fmla="*/ 2098766 h 2229395"/>
              <a:gd name="connsiteX11" fmla="*/ 1036320 w 2632266"/>
              <a:gd name="connsiteY11" fmla="*/ 2142309 h 2229395"/>
              <a:gd name="connsiteX12" fmla="*/ 1393372 w 2632266"/>
              <a:gd name="connsiteY12" fmla="*/ 2159726 h 2229395"/>
              <a:gd name="connsiteX13" fmla="*/ 1611086 w 2632266"/>
              <a:gd name="connsiteY13" fmla="*/ 2177143 h 2229395"/>
              <a:gd name="connsiteX14" fmla="*/ 2133600 w 2632266"/>
              <a:gd name="connsiteY14" fmla="*/ 2211978 h 2229395"/>
              <a:gd name="connsiteX15" fmla="*/ 2534194 w 2632266"/>
              <a:gd name="connsiteY15" fmla="*/ 2229395 h 2229395"/>
              <a:gd name="connsiteX16" fmla="*/ 2595154 w 2632266"/>
              <a:gd name="connsiteY16" fmla="*/ 2211978 h 2229395"/>
              <a:gd name="connsiteX17" fmla="*/ 2603863 w 2632266"/>
              <a:gd name="connsiteY17" fmla="*/ 2177143 h 2229395"/>
              <a:gd name="connsiteX18" fmla="*/ 2621280 w 2632266"/>
              <a:gd name="connsiteY18" fmla="*/ 2081349 h 2229395"/>
              <a:gd name="connsiteX19" fmla="*/ 2621280 w 2632266"/>
              <a:gd name="connsiteY19" fmla="*/ 1497875 h 2229395"/>
              <a:gd name="connsiteX20" fmla="*/ 2595154 w 2632266"/>
              <a:gd name="connsiteY20" fmla="*/ 1349829 h 2229395"/>
              <a:gd name="connsiteX21" fmla="*/ 2577737 w 2632266"/>
              <a:gd name="connsiteY21" fmla="*/ 1227909 h 2229395"/>
              <a:gd name="connsiteX22" fmla="*/ 2569029 w 2632266"/>
              <a:gd name="connsiteY22" fmla="*/ 1184366 h 2229395"/>
              <a:gd name="connsiteX23" fmla="*/ 2551612 w 2632266"/>
              <a:gd name="connsiteY23" fmla="*/ 1062446 h 2229395"/>
              <a:gd name="connsiteX24" fmla="*/ 2542903 w 2632266"/>
              <a:gd name="connsiteY24" fmla="*/ 1036320 h 2229395"/>
              <a:gd name="connsiteX25" fmla="*/ 2508069 w 2632266"/>
              <a:gd name="connsiteY25" fmla="*/ 888275 h 2229395"/>
              <a:gd name="connsiteX26" fmla="*/ 2499360 w 2632266"/>
              <a:gd name="connsiteY26" fmla="*/ 844732 h 2229395"/>
              <a:gd name="connsiteX27" fmla="*/ 2473234 w 2632266"/>
              <a:gd name="connsiteY27" fmla="*/ 731520 h 2229395"/>
              <a:gd name="connsiteX28" fmla="*/ 2447109 w 2632266"/>
              <a:gd name="connsiteY28" fmla="*/ 592183 h 2229395"/>
              <a:gd name="connsiteX29" fmla="*/ 2438400 w 2632266"/>
              <a:gd name="connsiteY29" fmla="*/ 557349 h 2229395"/>
              <a:gd name="connsiteX30" fmla="*/ 2386149 w 2632266"/>
              <a:gd name="connsiteY30" fmla="*/ 304800 h 2229395"/>
              <a:gd name="connsiteX31" fmla="*/ 2368732 w 2632266"/>
              <a:gd name="connsiteY31" fmla="*/ 243840 h 2229395"/>
              <a:gd name="connsiteX32" fmla="*/ 2360023 w 2632266"/>
              <a:gd name="connsiteY32" fmla="*/ 200298 h 2229395"/>
              <a:gd name="connsiteX33" fmla="*/ 2351314 w 2632266"/>
              <a:gd name="connsiteY33" fmla="*/ 174172 h 2229395"/>
              <a:gd name="connsiteX34" fmla="*/ 2272937 w 2632266"/>
              <a:gd name="connsiteY34" fmla="*/ 165463 h 2229395"/>
              <a:gd name="connsiteX35" fmla="*/ 2168434 w 2632266"/>
              <a:gd name="connsiteY35" fmla="*/ 156755 h 2229395"/>
              <a:gd name="connsiteX36" fmla="*/ 2116183 w 2632266"/>
              <a:gd name="connsiteY36" fmla="*/ 148046 h 2229395"/>
              <a:gd name="connsiteX37" fmla="*/ 2081349 w 2632266"/>
              <a:gd name="connsiteY37" fmla="*/ 139338 h 2229395"/>
              <a:gd name="connsiteX38" fmla="*/ 1497874 w 2632266"/>
              <a:gd name="connsiteY38" fmla="*/ 113212 h 2229395"/>
              <a:gd name="connsiteX39" fmla="*/ 1071154 w 2632266"/>
              <a:gd name="connsiteY39" fmla="*/ 87086 h 2229395"/>
              <a:gd name="connsiteX40" fmla="*/ 261257 w 2632266"/>
              <a:gd name="connsiteY40" fmla="*/ 78378 h 222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32266" h="2229395">
                <a:moveTo>
                  <a:pt x="52252" y="0"/>
                </a:moveTo>
                <a:cubicBezTo>
                  <a:pt x="46446" y="23223"/>
                  <a:pt x="38769" y="46057"/>
                  <a:pt x="34834" y="69669"/>
                </a:cubicBezTo>
                <a:cubicBezTo>
                  <a:pt x="30038" y="98445"/>
                  <a:pt x="29982" y="127837"/>
                  <a:pt x="26126" y="156755"/>
                </a:cubicBezTo>
                <a:cubicBezTo>
                  <a:pt x="24170" y="171427"/>
                  <a:pt x="20320" y="185784"/>
                  <a:pt x="17417" y="200298"/>
                </a:cubicBezTo>
                <a:cubicBezTo>
                  <a:pt x="9299" y="354543"/>
                  <a:pt x="0" y="506889"/>
                  <a:pt x="0" y="661852"/>
                </a:cubicBezTo>
                <a:cubicBezTo>
                  <a:pt x="0" y="1056651"/>
                  <a:pt x="3188" y="1451457"/>
                  <a:pt x="8709" y="1846218"/>
                </a:cubicBezTo>
                <a:cubicBezTo>
                  <a:pt x="8996" y="1866742"/>
                  <a:pt x="12802" y="1887177"/>
                  <a:pt x="17417" y="1907178"/>
                </a:cubicBezTo>
                <a:cubicBezTo>
                  <a:pt x="21545" y="1925067"/>
                  <a:pt x="25212" y="1943793"/>
                  <a:pt x="34834" y="1959429"/>
                </a:cubicBezTo>
                <a:cubicBezTo>
                  <a:pt x="54597" y="1991544"/>
                  <a:pt x="83005" y="2027193"/>
                  <a:pt x="121920" y="2037806"/>
                </a:cubicBezTo>
                <a:cubicBezTo>
                  <a:pt x="141723" y="2043207"/>
                  <a:pt x="162794" y="2042286"/>
                  <a:pt x="182880" y="2046515"/>
                </a:cubicBezTo>
                <a:cubicBezTo>
                  <a:pt x="465701" y="2106056"/>
                  <a:pt x="33089" y="2036425"/>
                  <a:pt x="505097" y="2098766"/>
                </a:cubicBezTo>
                <a:cubicBezTo>
                  <a:pt x="879692" y="2148241"/>
                  <a:pt x="624989" y="2129844"/>
                  <a:pt x="1036320" y="2142309"/>
                </a:cubicBezTo>
                <a:cubicBezTo>
                  <a:pt x="1238599" y="2164786"/>
                  <a:pt x="976937" y="2137809"/>
                  <a:pt x="1393372" y="2159726"/>
                </a:cubicBezTo>
                <a:cubicBezTo>
                  <a:pt x="1466075" y="2163552"/>
                  <a:pt x="1538464" y="2172017"/>
                  <a:pt x="1611086" y="2177143"/>
                </a:cubicBezTo>
                <a:lnTo>
                  <a:pt x="2133600" y="2211978"/>
                </a:lnTo>
                <a:cubicBezTo>
                  <a:pt x="2383208" y="2224458"/>
                  <a:pt x="2249685" y="2218452"/>
                  <a:pt x="2534194" y="2229395"/>
                </a:cubicBezTo>
                <a:cubicBezTo>
                  <a:pt x="2554514" y="2223589"/>
                  <a:pt x="2578248" y="2224658"/>
                  <a:pt x="2595154" y="2211978"/>
                </a:cubicBezTo>
                <a:cubicBezTo>
                  <a:pt x="2604729" y="2204797"/>
                  <a:pt x="2601722" y="2188919"/>
                  <a:pt x="2603863" y="2177143"/>
                </a:cubicBezTo>
                <a:cubicBezTo>
                  <a:pt x="2624669" y="2062716"/>
                  <a:pt x="2601527" y="2160364"/>
                  <a:pt x="2621280" y="2081349"/>
                </a:cubicBezTo>
                <a:cubicBezTo>
                  <a:pt x="2632024" y="1845000"/>
                  <a:pt x="2639378" y="1778381"/>
                  <a:pt x="2621280" y="1497875"/>
                </a:cubicBezTo>
                <a:cubicBezTo>
                  <a:pt x="2618054" y="1447868"/>
                  <a:pt x="2602241" y="1399437"/>
                  <a:pt x="2595154" y="1349829"/>
                </a:cubicBezTo>
                <a:cubicBezTo>
                  <a:pt x="2589348" y="1309189"/>
                  <a:pt x="2584139" y="1268459"/>
                  <a:pt x="2577737" y="1227909"/>
                </a:cubicBezTo>
                <a:cubicBezTo>
                  <a:pt x="2575429" y="1213288"/>
                  <a:pt x="2571337" y="1198987"/>
                  <a:pt x="2569029" y="1184366"/>
                </a:cubicBezTo>
                <a:cubicBezTo>
                  <a:pt x="2562627" y="1143816"/>
                  <a:pt x="2558746" y="1102874"/>
                  <a:pt x="2551612" y="1062446"/>
                </a:cubicBezTo>
                <a:cubicBezTo>
                  <a:pt x="2550017" y="1053406"/>
                  <a:pt x="2545129" y="1045226"/>
                  <a:pt x="2542903" y="1036320"/>
                </a:cubicBezTo>
                <a:cubicBezTo>
                  <a:pt x="2530607" y="987138"/>
                  <a:pt x="2518012" y="937986"/>
                  <a:pt x="2508069" y="888275"/>
                </a:cubicBezTo>
                <a:cubicBezTo>
                  <a:pt x="2505166" y="873761"/>
                  <a:pt x="2502571" y="859181"/>
                  <a:pt x="2499360" y="844732"/>
                </a:cubicBezTo>
                <a:cubicBezTo>
                  <a:pt x="2490958" y="806925"/>
                  <a:pt x="2481081" y="769446"/>
                  <a:pt x="2473234" y="731520"/>
                </a:cubicBezTo>
                <a:cubicBezTo>
                  <a:pt x="2463660" y="685245"/>
                  <a:pt x="2456376" y="638520"/>
                  <a:pt x="2447109" y="592183"/>
                </a:cubicBezTo>
                <a:cubicBezTo>
                  <a:pt x="2444762" y="580447"/>
                  <a:pt x="2440747" y="569085"/>
                  <a:pt x="2438400" y="557349"/>
                </a:cubicBezTo>
                <a:cubicBezTo>
                  <a:pt x="2412763" y="429163"/>
                  <a:pt x="2413341" y="404504"/>
                  <a:pt x="2386149" y="304800"/>
                </a:cubicBezTo>
                <a:cubicBezTo>
                  <a:pt x="2368686" y="240768"/>
                  <a:pt x="2386145" y="322201"/>
                  <a:pt x="2368732" y="243840"/>
                </a:cubicBezTo>
                <a:cubicBezTo>
                  <a:pt x="2365521" y="229391"/>
                  <a:pt x="2363613" y="214657"/>
                  <a:pt x="2360023" y="200298"/>
                </a:cubicBezTo>
                <a:cubicBezTo>
                  <a:pt x="2357796" y="191392"/>
                  <a:pt x="2359837" y="177581"/>
                  <a:pt x="2351314" y="174172"/>
                </a:cubicBezTo>
                <a:cubicBezTo>
                  <a:pt x="2326908" y="164409"/>
                  <a:pt x="2299105" y="167955"/>
                  <a:pt x="2272937" y="165463"/>
                </a:cubicBezTo>
                <a:cubicBezTo>
                  <a:pt x="2238139" y="162149"/>
                  <a:pt x="2203268" y="159658"/>
                  <a:pt x="2168434" y="156755"/>
                </a:cubicBezTo>
                <a:cubicBezTo>
                  <a:pt x="2151017" y="153852"/>
                  <a:pt x="2133497" y="151509"/>
                  <a:pt x="2116183" y="148046"/>
                </a:cubicBezTo>
                <a:cubicBezTo>
                  <a:pt x="2104447" y="145699"/>
                  <a:pt x="2093299" y="140011"/>
                  <a:pt x="2081349" y="139338"/>
                </a:cubicBezTo>
                <a:cubicBezTo>
                  <a:pt x="1886971" y="128387"/>
                  <a:pt x="1692066" y="127084"/>
                  <a:pt x="1497874" y="113212"/>
                </a:cubicBezTo>
                <a:cubicBezTo>
                  <a:pt x="1371261" y="104168"/>
                  <a:pt x="1174817" y="89554"/>
                  <a:pt x="1071154" y="87086"/>
                </a:cubicBezTo>
                <a:cubicBezTo>
                  <a:pt x="801249" y="80660"/>
                  <a:pt x="531238" y="78378"/>
                  <a:pt x="261257" y="78378"/>
                </a:cubicBezTo>
              </a:path>
            </a:pathLst>
          </a:custGeom>
          <a:noFill/>
          <a:ln w="190500">
            <a:solidFill>
              <a:schemeClr val="bg1">
                <a:alpha val="55000"/>
              </a:schemeClr>
            </a:solidFill>
          </a:ln>
          <a:effectLst>
            <a:glow rad="1397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383DD0E-0FB7-420A-A4D6-56D856D940CF}"/>
              </a:ext>
            </a:extLst>
          </p:cNvPr>
          <p:cNvSpPr/>
          <p:nvPr/>
        </p:nvSpPr>
        <p:spPr>
          <a:xfrm>
            <a:off x="10203982" y="4160146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DD3A31-11FA-4A7B-81D7-D86C68571675}"/>
              </a:ext>
            </a:extLst>
          </p:cNvPr>
          <p:cNvSpPr/>
          <p:nvPr/>
        </p:nvSpPr>
        <p:spPr>
          <a:xfrm>
            <a:off x="10299323" y="4256412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EFBC28-158A-492B-9383-08DDDD58B835}"/>
              </a:ext>
            </a:extLst>
          </p:cNvPr>
          <p:cNvSpPr/>
          <p:nvPr/>
        </p:nvSpPr>
        <p:spPr>
          <a:xfrm>
            <a:off x="10390010" y="4347099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704B2A0-B388-4078-8795-90FB52A9D7CD}"/>
              </a:ext>
            </a:extLst>
          </p:cNvPr>
          <p:cNvSpPr/>
          <p:nvPr/>
        </p:nvSpPr>
        <p:spPr>
          <a:xfrm>
            <a:off x="11331787" y="4744070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C0A2CBA-78A3-46AB-A6C4-8B1D98C82379}"/>
              </a:ext>
            </a:extLst>
          </p:cNvPr>
          <p:cNvSpPr/>
          <p:nvPr/>
        </p:nvSpPr>
        <p:spPr>
          <a:xfrm>
            <a:off x="11422474" y="4834757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3A2E2C6-43AC-462E-AB66-613A695631A0}"/>
              </a:ext>
            </a:extLst>
          </p:cNvPr>
          <p:cNvSpPr/>
          <p:nvPr/>
        </p:nvSpPr>
        <p:spPr>
          <a:xfrm>
            <a:off x="11331787" y="581139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3F4592C-0CE8-422B-886F-6DF8209FFAB3}"/>
              </a:ext>
            </a:extLst>
          </p:cNvPr>
          <p:cNvSpPr/>
          <p:nvPr/>
        </p:nvSpPr>
        <p:spPr>
          <a:xfrm>
            <a:off x="11422474" y="5902082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868534F-8A6A-4E16-9EBC-95315F1E7D5C}"/>
              </a:ext>
            </a:extLst>
          </p:cNvPr>
          <p:cNvSpPr/>
          <p:nvPr/>
        </p:nvSpPr>
        <p:spPr>
          <a:xfrm>
            <a:off x="10203982" y="6200109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6F97DA3-2004-4031-82BC-73369815AA6E}"/>
              </a:ext>
            </a:extLst>
          </p:cNvPr>
          <p:cNvSpPr/>
          <p:nvPr/>
        </p:nvSpPr>
        <p:spPr>
          <a:xfrm>
            <a:off x="10299323" y="6296375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D36D36-01C1-4FE2-83A0-D82D48BE699C}"/>
              </a:ext>
            </a:extLst>
          </p:cNvPr>
          <p:cNvSpPr/>
          <p:nvPr/>
        </p:nvSpPr>
        <p:spPr>
          <a:xfrm>
            <a:off x="10390010" y="6387062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1F4CD00-41C5-4A8C-B7A8-29663CBDD52B}"/>
              </a:ext>
            </a:extLst>
          </p:cNvPr>
          <p:cNvSpPr/>
          <p:nvPr/>
        </p:nvSpPr>
        <p:spPr>
          <a:xfrm>
            <a:off x="9269791" y="5811393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5514ED-E26F-466B-85A9-AC74DBEEC653}"/>
              </a:ext>
            </a:extLst>
          </p:cNvPr>
          <p:cNvSpPr/>
          <p:nvPr/>
        </p:nvSpPr>
        <p:spPr>
          <a:xfrm>
            <a:off x="9360478" y="5902080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BEE7A3-44D9-4084-8AA5-98658A8FEFA1}"/>
              </a:ext>
            </a:extLst>
          </p:cNvPr>
          <p:cNvSpPr/>
          <p:nvPr/>
        </p:nvSpPr>
        <p:spPr>
          <a:xfrm>
            <a:off x="9269791" y="4747127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 w="38100">
            <a:solidFill>
              <a:srgbClr val="FF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B9F2A7-3A1F-46E9-B819-512F289B6896}"/>
              </a:ext>
            </a:extLst>
          </p:cNvPr>
          <p:cNvSpPr/>
          <p:nvPr/>
        </p:nvSpPr>
        <p:spPr>
          <a:xfrm>
            <a:off x="9360478" y="4837815"/>
            <a:ext cx="223202" cy="223202"/>
          </a:xfrm>
          <a:prstGeom prst="ellipse">
            <a:avLst/>
          </a:prstGeom>
          <a:solidFill>
            <a:srgbClr val="FF7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ABE0981-7067-4A8A-9957-19B99A3C8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67" b="93151" l="9916" r="89451">
                        <a14:foregroundMark x1="37553" y1="6262" x2="37553" y2="6262"/>
                        <a14:foregroundMark x1="43249" y1="12133" x2="43249" y2="12133"/>
                        <a14:foregroundMark x1="73418" y1="36791" x2="73418" y2="36791"/>
                        <a14:foregroundMark x1="73207" y1="91781" x2="73207" y2="91781"/>
                        <a14:foregroundMark x1="26371" y1="70254" x2="26371" y2="70254"/>
                        <a14:foregroundMark x1="58228" y1="93151" x2="45570" y2="91389"/>
                        <a14:foregroundMark x1="53797" y1="58121" x2="63924" y2="68885"/>
                        <a14:foregroundMark x1="65823" y1="45401" x2="65612" y2="69472"/>
                        <a14:foregroundMark x1="65612" y1="69472" x2="65401" y2="69667"/>
                        <a14:foregroundMark x1="68987" y1="49511" x2="68776" y2="71233"/>
                        <a14:foregroundMark x1="68776" y1="71233" x2="66245" y2="77299"/>
                        <a14:foregroundMark x1="75527" y1="54990" x2="66245" y2="79843"/>
                        <a14:foregroundMark x1="66245" y1="79843" x2="57384" y2="86301"/>
                        <a14:foregroundMark x1="57384" y1="86301" x2="45992" y2="81800"/>
                        <a14:foregroundMark x1="45992" y1="81800" x2="35021" y2="80626"/>
                        <a14:foregroundMark x1="35021" y1="80626" x2="31224" y2="70646"/>
                        <a14:foregroundMark x1="31224" y1="70646" x2="16667" y2="54207"/>
                        <a14:foregroundMark x1="16667" y1="54207" x2="20675" y2="45010"/>
                        <a14:foregroundMark x1="20675" y1="45010" x2="30380" y2="49511"/>
                        <a14:foregroundMark x1="30380" y1="49511" x2="35865" y2="9785"/>
                        <a14:foregroundMark x1="35865" y1="9785" x2="43249" y2="16830"/>
                        <a14:foregroundMark x1="43249" y1="16830" x2="43460" y2="27202"/>
                        <a14:foregroundMark x1="43460" y1="27202" x2="53376" y2="30724"/>
                        <a14:foregroundMark x1="53376" y1="30724" x2="59916" y2="4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825408">
            <a:off x="8873612" y="4862020"/>
            <a:ext cx="683176" cy="736504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CF21430F-70AA-4BAA-813B-D67D26F42A1C}"/>
              </a:ext>
            </a:extLst>
          </p:cNvPr>
          <p:cNvSpPr/>
          <p:nvPr/>
        </p:nvSpPr>
        <p:spPr>
          <a:xfrm>
            <a:off x="10216897" y="5182518"/>
            <a:ext cx="597114" cy="597114"/>
          </a:xfrm>
          <a:prstGeom prst="ellipse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7BDFC2C-DCEB-4046-B692-5A348C0D7B51}"/>
              </a:ext>
            </a:extLst>
          </p:cNvPr>
          <p:cNvSpPr/>
          <p:nvPr/>
        </p:nvSpPr>
        <p:spPr>
          <a:xfrm>
            <a:off x="10312238" y="5278784"/>
            <a:ext cx="404580" cy="40458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48421D2-9C98-49F2-A553-B4BB5E356868}"/>
              </a:ext>
            </a:extLst>
          </p:cNvPr>
          <p:cNvSpPr/>
          <p:nvPr/>
        </p:nvSpPr>
        <p:spPr>
          <a:xfrm>
            <a:off x="10402925" y="5369471"/>
            <a:ext cx="223202" cy="22320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>
            <a:extLst>
              <a:ext uri="{FF2B5EF4-FFF2-40B4-BE49-F238E27FC236}">
                <a16:creationId xmlns:a16="http://schemas.microsoft.com/office/drawing/2014/main" id="{0E9C47CF-D331-4858-BD53-4576A4D8157C}"/>
              </a:ext>
            </a:extLst>
          </p:cNvPr>
          <p:cNvSpPr/>
          <p:nvPr/>
        </p:nvSpPr>
        <p:spPr>
          <a:xfrm>
            <a:off x="368646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>
            <a:extLst>
              <a:ext uri="{FF2B5EF4-FFF2-40B4-BE49-F238E27FC236}">
                <a16:creationId xmlns:a16="http://schemas.microsoft.com/office/drawing/2014/main" id="{EA989D1E-ABE0-4983-A9A7-3EE222F726DE}"/>
              </a:ext>
            </a:extLst>
          </p:cNvPr>
          <p:cNvSpPr/>
          <p:nvPr/>
        </p:nvSpPr>
        <p:spPr>
          <a:xfrm>
            <a:off x="822348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하트 48">
            <a:extLst>
              <a:ext uri="{FF2B5EF4-FFF2-40B4-BE49-F238E27FC236}">
                <a16:creationId xmlns:a16="http://schemas.microsoft.com/office/drawing/2014/main" id="{E849C33E-F73D-4650-96EC-F92851377C4A}"/>
              </a:ext>
            </a:extLst>
          </p:cNvPr>
          <p:cNvSpPr/>
          <p:nvPr/>
        </p:nvSpPr>
        <p:spPr>
          <a:xfrm>
            <a:off x="1276050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하트 49">
            <a:extLst>
              <a:ext uri="{FF2B5EF4-FFF2-40B4-BE49-F238E27FC236}">
                <a16:creationId xmlns:a16="http://schemas.microsoft.com/office/drawing/2014/main" id="{C3929D33-030C-496F-83C4-1DAEFCADB826}"/>
              </a:ext>
            </a:extLst>
          </p:cNvPr>
          <p:cNvSpPr/>
          <p:nvPr/>
        </p:nvSpPr>
        <p:spPr>
          <a:xfrm>
            <a:off x="1729752" y="389894"/>
            <a:ext cx="369402" cy="326095"/>
          </a:xfrm>
          <a:prstGeom prst="heart">
            <a:avLst/>
          </a:prstGeom>
          <a:solidFill>
            <a:srgbClr val="CF5D70"/>
          </a:solidFill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하트 50">
            <a:extLst>
              <a:ext uri="{FF2B5EF4-FFF2-40B4-BE49-F238E27FC236}">
                <a16:creationId xmlns:a16="http://schemas.microsoft.com/office/drawing/2014/main" id="{A0B6E76A-4DE7-40CB-B63F-A28E993D4EAC}"/>
              </a:ext>
            </a:extLst>
          </p:cNvPr>
          <p:cNvSpPr/>
          <p:nvPr/>
        </p:nvSpPr>
        <p:spPr>
          <a:xfrm>
            <a:off x="2183454" y="382122"/>
            <a:ext cx="369402" cy="326095"/>
          </a:xfrm>
          <a:prstGeom prst="heart">
            <a:avLst/>
          </a:prstGeom>
          <a:noFill/>
          <a:ln w="25400">
            <a:solidFill>
              <a:srgbClr val="CF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130000"/>
          </a:lnSpc>
          <a:defRPr sz="4000" b="1" dirty="0">
            <a:solidFill>
              <a:srgbClr val="F2F2F2"/>
            </a:solidFill>
            <a:latin typeface="1훈막대연필 R" panose="02020603020101020101" pitchFamily="18" charset="-127"/>
            <a:ea typeface="1훈막대연필 R" panose="02020603020101020101" pitchFamily="18" charset="-127"/>
            <a:cs typeface="Times New Roman" panose="02020603050405020304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102</Words>
  <Application>Microsoft Office PowerPoint</Application>
  <PresentationFormat>와이드스크린</PresentationFormat>
  <Paragraphs>46</Paragraphs>
  <Slides>23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Times New Roman</vt:lpstr>
      <vt:lpstr>Arial</vt:lpstr>
      <vt:lpstr>1훈막대연필 R</vt:lpstr>
      <vt:lpstr>맑은 고딕 Semilight</vt:lpstr>
      <vt:lpstr>Berlin Sans FB Demi</vt:lpstr>
      <vt:lpstr>맑은 고딕</vt:lpstr>
      <vt:lpstr>Jokerman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myHome</dc:creator>
  <cp:lastModifiedBy>KGIT56</cp:lastModifiedBy>
  <cp:revision>25</cp:revision>
  <dcterms:created xsi:type="dcterms:W3CDTF">2020-11-11T14:25:08Z</dcterms:created>
  <dcterms:modified xsi:type="dcterms:W3CDTF">2020-11-13T09:37:09Z</dcterms:modified>
</cp:coreProperties>
</file>